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27" autoAdjust="0"/>
  </p:normalViewPr>
  <p:slideViewPr>
    <p:cSldViewPr snapToGrid="0" snapToObjects="1">
      <p:cViewPr varScale="1">
        <p:scale>
          <a:sx n="87" d="100"/>
          <a:sy n="87" d="100"/>
        </p:scale>
        <p:origin x="-1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4/24/17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Music Junkies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Christopher </a:t>
            </a:r>
            <a:r>
              <a:rPr lang="en-US" dirty="0" err="1" smtClean="0"/>
              <a:t>Wuntsel</a:t>
            </a:r>
            <a:endParaRPr lang="en-US" dirty="0" smtClean="0"/>
          </a:p>
          <a:p>
            <a:r>
              <a:rPr lang="en-US" dirty="0" smtClean="0"/>
              <a:t>Rory Avant</a:t>
            </a:r>
          </a:p>
          <a:p>
            <a:r>
              <a:rPr lang="en-US" dirty="0" smtClean="0"/>
              <a:t>Tony </a:t>
            </a:r>
            <a:r>
              <a:rPr lang="en-US" dirty="0" err="1" smtClean="0"/>
              <a:t>Hoss</a:t>
            </a:r>
            <a:endParaRPr lang="en-US" dirty="0" smtClean="0"/>
          </a:p>
          <a:p>
            <a:r>
              <a:rPr lang="en-US" dirty="0" smtClean="0"/>
              <a:t>Chris Vasquez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our Project?</a:t>
            </a:r>
            <a:endParaRPr lang="en-US" dirty="0"/>
          </a:p>
        </p:txBody>
      </p:sp>
      <p:pic>
        <p:nvPicPr>
          <p:cNvPr id="4" name="Content Placeholder 3" descr="1.6-Korg-nanoKEY-Studi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 b="2860"/>
          <a:stretch>
            <a:fillRect/>
          </a:stretch>
        </p:blipFill>
        <p:spPr>
          <a:xfrm>
            <a:off x="176906" y="1673368"/>
            <a:ext cx="4392190" cy="2415536"/>
          </a:xfrm>
        </p:spPr>
      </p:pic>
      <p:pic>
        <p:nvPicPr>
          <p:cNvPr id="5" name="Picture 4" descr="3.3Alesis-Vmini_Orth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67" y="4499389"/>
            <a:ext cx="5204121" cy="1940393"/>
          </a:xfrm>
          <a:prstGeom prst="rect">
            <a:avLst/>
          </a:prstGeom>
        </p:spPr>
      </p:pic>
      <p:pic>
        <p:nvPicPr>
          <p:cNvPr id="6" name="Picture 5" descr="3.2-B_MAUDIO_keystationmini3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8" y="1905215"/>
            <a:ext cx="4087506" cy="17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a cheaper midi controller </a:t>
            </a:r>
          </a:p>
          <a:p>
            <a:r>
              <a:rPr lang="en-US" dirty="0" smtClean="0"/>
              <a:t>A piece of hardware that controls preexisting music software</a:t>
            </a:r>
          </a:p>
          <a:p>
            <a:r>
              <a:rPr lang="en-US" dirty="0" smtClean="0"/>
              <a:t>Parameters controlled in that preexisted music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Beginning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an </a:t>
            </a:r>
            <a:r>
              <a:rPr lang="it-IT" dirty="0" err="1"/>
              <a:t>arduino</a:t>
            </a:r>
            <a:r>
              <a:rPr lang="it-IT" dirty="0"/>
              <a:t> </a:t>
            </a:r>
            <a:r>
              <a:rPr lang="it-IT" dirty="0" smtClean="0"/>
              <a:t>uno </a:t>
            </a:r>
            <a:r>
              <a:rPr lang="it-IT" dirty="0" err="1" smtClean="0"/>
              <a:t>board</a:t>
            </a:r>
            <a:endParaRPr lang="it-IT" dirty="0" smtClean="0"/>
          </a:p>
          <a:p>
            <a:r>
              <a:rPr lang="it-IT" dirty="0" err="1"/>
              <a:t>R</a:t>
            </a:r>
            <a:r>
              <a:rPr lang="it-IT" dirty="0" err="1" smtClean="0"/>
              <a:t>an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trouble</a:t>
            </a:r>
            <a:r>
              <a:rPr lang="it-IT" dirty="0" smtClean="0"/>
              <a:t> with midi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 descr="IMG_01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03" y="2638309"/>
            <a:ext cx="5016655" cy="3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Switched to a Teensy board to accommodate for midi communication issues</a:t>
            </a:r>
          </a:p>
          <a:p>
            <a:r>
              <a:rPr lang="en-US" dirty="0" smtClean="0"/>
              <a:t>Gutted an old guitar pedal as our midi controller housing</a:t>
            </a:r>
          </a:p>
          <a:p>
            <a:r>
              <a:rPr lang="en-US" dirty="0"/>
              <a:t>Filled the pedal with 5 potentiometers to control DAW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 descr="IMG_011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7871" y="3178085"/>
            <a:ext cx="3383536" cy="36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Ultrasound </a:t>
            </a:r>
            <a:r>
              <a:rPr lang="en-US" dirty="0" smtClean="0"/>
              <a:t>Sensors</a:t>
            </a:r>
            <a:endParaRPr lang="en-US" dirty="0" smtClean="0"/>
          </a:p>
          <a:p>
            <a:r>
              <a:rPr lang="en-US" dirty="0" smtClean="0"/>
              <a:t>Extended the housing platform</a:t>
            </a:r>
          </a:p>
          <a:p>
            <a:r>
              <a:rPr lang="en-US" dirty="0" smtClean="0"/>
              <a:t>Added button functionality to the gutted out guitar pedal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375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loved and are proud of our project!</a:t>
            </a:r>
          </a:p>
          <a:p>
            <a:r>
              <a:rPr lang="en-US" dirty="0" err="1" smtClean="0"/>
              <a:t>Noobs</a:t>
            </a:r>
            <a:r>
              <a:rPr lang="en-US" dirty="0" smtClean="0"/>
              <a:t> really had fun working on the hardware aspect</a:t>
            </a:r>
          </a:p>
          <a:p>
            <a:r>
              <a:rPr lang="en-US" dirty="0" smtClean="0"/>
              <a:t>Learned a lot going forward</a:t>
            </a:r>
          </a:p>
          <a:p>
            <a:endParaRPr lang="en-US" dirty="0" smtClean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6" y="3122057"/>
            <a:ext cx="4613057" cy="34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5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 descr="mem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204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131</TotalTime>
  <Words>131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Music Junkies</vt:lpstr>
      <vt:lpstr>What is our Project?</vt:lpstr>
      <vt:lpstr>What is our Project?</vt:lpstr>
      <vt:lpstr>The Beginning Stages</vt:lpstr>
      <vt:lpstr>Progression</vt:lpstr>
      <vt:lpstr>Final Product</vt:lpstr>
      <vt:lpstr>375 Takeaways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Junkies</dc:title>
  <dc:creator>Chris Vasquez</dc:creator>
  <cp:lastModifiedBy>Chris Vasquez</cp:lastModifiedBy>
  <cp:revision>13</cp:revision>
  <dcterms:created xsi:type="dcterms:W3CDTF">2017-04-23T19:55:19Z</dcterms:created>
  <dcterms:modified xsi:type="dcterms:W3CDTF">2017-04-25T00:50:58Z</dcterms:modified>
</cp:coreProperties>
</file>