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3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82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4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4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CAE8-82DC-4D85-9A6F-D6389F584D2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668215"/>
            <a:ext cx="8791575" cy="2022231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</a:rPr>
              <a:t>Teensy midi feedback controller</a:t>
            </a:r>
            <a:r>
              <a:rPr lang="en-US" b="1" u="sng" dirty="0">
                <a:solidFill>
                  <a:schemeClr val="bg1"/>
                </a:solidFill>
              </a:rPr>
              <a:t/>
            </a:r>
            <a:br>
              <a:rPr lang="en-US" b="1" u="sng" dirty="0">
                <a:solidFill>
                  <a:schemeClr val="bg1"/>
                </a:solidFill>
              </a:rPr>
            </a:b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690446"/>
            <a:ext cx="8791575" cy="2567354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chemeClr val="bg1"/>
                </a:solidFill>
              </a:rPr>
              <a:t>MUSIC JUNKIES: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Chris </a:t>
            </a:r>
            <a:r>
              <a:rPr lang="en-US" sz="1600" dirty="0" err="1">
                <a:solidFill>
                  <a:schemeClr val="bg1"/>
                </a:solidFill>
              </a:rPr>
              <a:t>wunstel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Rory </a:t>
            </a:r>
            <a:r>
              <a:rPr lang="en-US" sz="1600" dirty="0" err="1">
                <a:solidFill>
                  <a:schemeClr val="bg1"/>
                </a:solidFill>
              </a:rPr>
              <a:t>avant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Tony </a:t>
            </a:r>
            <a:r>
              <a:rPr lang="en-US" sz="1600" dirty="0" err="1">
                <a:solidFill>
                  <a:schemeClr val="bg1"/>
                </a:solidFill>
              </a:rPr>
              <a:t>hoss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Chris </a:t>
            </a:r>
            <a:r>
              <a:rPr lang="en-US" sz="1600" dirty="0" err="1">
                <a:solidFill>
                  <a:schemeClr val="bg1"/>
                </a:solidFill>
              </a:rPr>
              <a:t>vasquez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Progress so far: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Teensy 3.2 as main microcontroller as opposed to Arduino hardware</a:t>
            </a:r>
          </a:p>
          <a:p>
            <a:r>
              <a:rPr lang="en-US" dirty="0">
                <a:solidFill>
                  <a:schemeClr val="bg1"/>
                </a:solidFill>
              </a:rPr>
              <a:t>Teensy is a piece of hardware that works with the Arduino IDE and libraries as well</a:t>
            </a:r>
          </a:p>
          <a:p>
            <a:r>
              <a:rPr lang="en-US" dirty="0">
                <a:solidFill>
                  <a:schemeClr val="bg1"/>
                </a:solidFill>
              </a:rPr>
              <a:t>Utilizing the abilities of the Teensy, we have achieved better results and high quality interfacing with the Arduino platform for </a:t>
            </a:r>
            <a:r>
              <a:rPr lang="en-US" u="sng" dirty="0">
                <a:solidFill>
                  <a:schemeClr val="bg1"/>
                </a:solidFill>
              </a:rPr>
              <a:t>musical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73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Potentiometer controlling a parameter value in the DAW (Digital Audio Workstation)</a:t>
            </a:r>
          </a:p>
          <a:p>
            <a:r>
              <a:rPr lang="en-US" dirty="0">
                <a:solidFill>
                  <a:schemeClr val="bg1"/>
                </a:solidFill>
              </a:rPr>
              <a:t>As opposed to buying an expensive piece of hardware (such as a </a:t>
            </a:r>
            <a:r>
              <a:rPr lang="en-US" dirty="0" err="1">
                <a:solidFill>
                  <a:schemeClr val="bg1"/>
                </a:solidFill>
              </a:rPr>
              <a:t>Korg</a:t>
            </a:r>
            <a:r>
              <a:rPr lang="en-US" dirty="0">
                <a:solidFill>
                  <a:schemeClr val="bg1"/>
                </a:solidFill>
              </a:rPr>
              <a:t> or Native Instruments Controller), we made our own</a:t>
            </a:r>
          </a:p>
        </p:txBody>
      </p:sp>
    </p:spTree>
    <p:extLst>
      <p:ext uri="{BB962C8B-B14F-4D97-AF65-F5344CB8AC3E}">
        <p14:creationId xmlns:p14="http://schemas.microsoft.com/office/powerpoint/2010/main" val="676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have an new encasing for the MIDI controller box</a:t>
            </a:r>
          </a:p>
          <a:p>
            <a:r>
              <a:rPr lang="en-US" dirty="0">
                <a:solidFill>
                  <a:schemeClr val="bg1"/>
                </a:solidFill>
              </a:rPr>
              <a:t>Will have more buttons and controls for final product</a:t>
            </a:r>
          </a:p>
          <a:p>
            <a:r>
              <a:rPr lang="en-US" dirty="0">
                <a:solidFill>
                  <a:schemeClr val="bg1"/>
                </a:solidFill>
              </a:rPr>
              <a:t>Will incorporate Arduino hardware as well</a:t>
            </a:r>
          </a:p>
          <a:p>
            <a:r>
              <a:rPr lang="en-US" dirty="0">
                <a:solidFill>
                  <a:schemeClr val="bg1"/>
                </a:solidFill>
              </a:rPr>
              <a:t>ACTUAL MUSIC (MINI) PERFORMANCE!!!!</a:t>
            </a:r>
          </a:p>
        </p:txBody>
      </p:sp>
    </p:spTree>
    <p:extLst>
      <p:ext uri="{BB962C8B-B14F-4D97-AF65-F5344CB8AC3E}">
        <p14:creationId xmlns:p14="http://schemas.microsoft.com/office/powerpoint/2010/main" val="16982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804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252</TotalTime>
  <Words>142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Tw Cen MT</vt:lpstr>
      <vt:lpstr>Arial</vt:lpstr>
      <vt:lpstr>Circuit</vt:lpstr>
      <vt:lpstr>Teensy midi feedback controller </vt:lpstr>
      <vt:lpstr>Progress so far:</vt:lpstr>
      <vt:lpstr>Demonstration</vt:lpstr>
      <vt:lpstr>For final presentation</vt:lpstr>
      <vt:lpstr>Q&amp;A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JUNKIES</dc:title>
  <dc:creator>Anthony Hoss</dc:creator>
  <cp:lastModifiedBy>Microsoft Office User</cp:lastModifiedBy>
  <cp:revision>12</cp:revision>
  <dcterms:created xsi:type="dcterms:W3CDTF">2017-03-20T21:32:32Z</dcterms:created>
  <dcterms:modified xsi:type="dcterms:W3CDTF">2017-03-21T20:58:37Z</dcterms:modified>
</cp:coreProperties>
</file>