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D2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3"/>
    <p:restoredTop sz="95082"/>
  </p:normalViewPr>
  <p:slideViewPr>
    <p:cSldViewPr snapToGrid="0">
      <p:cViewPr>
        <p:scale>
          <a:sx n="126" d="100"/>
          <a:sy n="126" d="100"/>
        </p:scale>
        <p:origin x="2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51ED6-1BBA-564D-88AE-CFEC482A3CD3}" type="datetimeFigureOut">
              <a:rPr kumimoji="1" lang="zh-CN" altLang="en-US" smtClean="0"/>
              <a:t>2024/11/7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7FC90-9B0F-804E-AE5F-A156F3BCA8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9539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FBDCB-1995-BBFA-CB3E-A2830EE65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FE4CE5-9EAA-9781-F54F-54FC1A674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019345-625D-5964-5848-51F85C88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F6B4-B1B3-2E4A-87CB-0F52FCC68353}" type="datetimeFigureOut">
              <a:rPr kumimoji="1" lang="zh-CN" altLang="en-US" smtClean="0"/>
              <a:t>2024/11/7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92F87-6C14-E053-81B7-98328BFC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9F797-E089-318A-28F7-9BB6F08B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73E8-85DC-1A4D-95F6-98285A6C78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417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55675-835D-F413-5EC0-8239364D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CA6436-D212-9B59-3F43-679024061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AA863-4655-7B09-7DAD-F4CD48473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F6B4-B1B3-2E4A-87CB-0F52FCC68353}" type="datetimeFigureOut">
              <a:rPr kumimoji="1" lang="zh-CN" altLang="en-US" smtClean="0"/>
              <a:t>2024/11/7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5CADF-7197-AEFF-9C54-623E8D7F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7781E6-A502-7D4C-6970-85D99D4B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73E8-85DC-1A4D-95F6-98285A6C78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795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00E93D-441E-7A8B-6B83-CC02ADDC6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5FEC26-D17F-94D6-28C7-88C77AC02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2D769F-7C6E-2A72-4236-00876F45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F6B4-B1B3-2E4A-87CB-0F52FCC68353}" type="datetimeFigureOut">
              <a:rPr kumimoji="1" lang="zh-CN" altLang="en-US" smtClean="0"/>
              <a:t>2024/11/7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18574-2F7A-C7A2-48C5-12FF796D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D4CC86-F67A-E210-4201-45C348FD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73E8-85DC-1A4D-95F6-98285A6C78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11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85548-C051-AEA9-1781-4703E096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DB390-B13A-3348-4952-023D8F16B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64051-3B4D-AA57-2B99-1F1D632F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F6B4-B1B3-2E4A-87CB-0F52FCC68353}" type="datetimeFigureOut">
              <a:rPr kumimoji="1" lang="zh-CN" altLang="en-US" smtClean="0"/>
              <a:t>2024/11/7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A1E76-25FD-5926-4F08-FBA82C98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9FFF50-9F27-7120-741A-8D6C6F193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73E8-85DC-1A4D-95F6-98285A6C78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16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485B6-4C8A-844A-1B9C-3AABFFF7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DA36C1-7999-66D0-BC73-5C5211120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4F52A2-C469-1D08-C3B9-11BF661C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F6B4-B1B3-2E4A-87CB-0F52FCC68353}" type="datetimeFigureOut">
              <a:rPr kumimoji="1" lang="zh-CN" altLang="en-US" smtClean="0"/>
              <a:t>2024/11/7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5F388-9430-994B-D672-7D14DB42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93B9B4-209A-C97E-B9EB-EDB38E51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73E8-85DC-1A4D-95F6-98285A6C78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192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B088C-7107-D211-D6E0-B76C53F0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C4F792-D824-1ACA-2AC0-D49E5E579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383271-D82F-F445-AC09-0C7AF893F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A8BB2F-9AAC-9326-6A4E-2D1E2177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F6B4-B1B3-2E4A-87CB-0F52FCC68353}" type="datetimeFigureOut">
              <a:rPr kumimoji="1" lang="zh-CN" altLang="en-US" smtClean="0"/>
              <a:t>2024/11/7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C333ED-5100-B63D-E6FD-98B25157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130642-A57A-5C42-33A1-1633C289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73E8-85DC-1A4D-95F6-98285A6C78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457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9E240-DD81-44EA-DDC1-D78DBF92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CCBFBE-737C-ECA5-5FEC-D0987BDC1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E3AFCA-AF44-A9EE-4E54-5E9457A0E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66883C-C63F-CE7E-6CD0-F086CEAF8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575194-D067-65F6-6F1E-B5D1A939C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8FF449-09E3-A484-B464-49855168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F6B4-B1B3-2E4A-87CB-0F52FCC68353}" type="datetimeFigureOut">
              <a:rPr kumimoji="1" lang="zh-CN" altLang="en-US" smtClean="0"/>
              <a:t>2024/11/7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7396E5-DF8F-D36F-E347-E93D3A88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D452F0-C9D1-332B-4039-9E521739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73E8-85DC-1A4D-95F6-98285A6C78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043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F0550-9C1C-9AD4-72AB-AC259BB8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157FE6-A99C-B176-9433-4A97AC84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F6B4-B1B3-2E4A-87CB-0F52FCC68353}" type="datetimeFigureOut">
              <a:rPr kumimoji="1" lang="zh-CN" altLang="en-US" smtClean="0"/>
              <a:t>2024/11/7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C5BEAB-1226-3FFC-FEC7-E1B424B4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3F7027-C30A-5513-6159-D2A6D37C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73E8-85DC-1A4D-95F6-98285A6C78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018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F64B1-90EE-9139-E28B-3AA5D5499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F6B4-B1B3-2E4A-87CB-0F52FCC68353}" type="datetimeFigureOut">
              <a:rPr kumimoji="1" lang="zh-CN" altLang="en-US" smtClean="0"/>
              <a:t>2024/11/7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C1FAFC-E0FE-4E9F-1AD2-3D9B1748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2E66A3-1F21-6D29-D59A-11B1358B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73E8-85DC-1A4D-95F6-98285A6C78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347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E9F41-9328-FFA5-A55B-4ECA4F77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54B6E-BBD4-21B9-D59C-D3643A7F4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7F6C6D-FD4B-7C4F-2720-AB416FB0B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DB176D-4810-AD3C-D6D3-79E2DAC6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F6B4-B1B3-2E4A-87CB-0F52FCC68353}" type="datetimeFigureOut">
              <a:rPr kumimoji="1" lang="zh-CN" altLang="en-US" smtClean="0"/>
              <a:t>2024/11/7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2D0DC0-1FB4-0A0C-CF0D-537228BC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3E00D4-4BD7-DFEB-DD1C-F4C7CEFF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73E8-85DC-1A4D-95F6-98285A6C78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072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18011-EB5F-36BE-6F9D-CA8FAABD8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963F0A-C452-4C4C-B9BF-1A92B0175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FEBDD9-3082-5271-9A31-FC4920DE8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DB6FC8-7893-1CB6-06D4-1FF1C9DA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F6B4-B1B3-2E4A-87CB-0F52FCC68353}" type="datetimeFigureOut">
              <a:rPr kumimoji="1" lang="zh-CN" altLang="en-US" smtClean="0"/>
              <a:t>2024/11/7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D39F03-5892-A65F-7648-E4F5E1C8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1E914F-CAC6-FCE3-E70C-574E3DD0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73E8-85DC-1A4D-95F6-98285A6C78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902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93343C-4AC0-AF39-2BC8-3247BD3BF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075238-8B22-E984-655C-8C466919E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8763F-CFDE-2D7D-C510-4ADBD2F9E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FF6B4-B1B3-2E4A-87CB-0F52FCC68353}" type="datetimeFigureOut">
              <a:rPr kumimoji="1" lang="zh-CN" altLang="en-US" smtClean="0"/>
              <a:t>2024/11/7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E3140-0D34-AF85-A390-54E0B7AF7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0BEF7-0949-0DE5-D36E-2A9F91911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73E8-85DC-1A4D-95F6-98285A6C78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963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C6E39-EE5A-EB97-A5E6-68389514F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D69F57D-B2E3-0348-717D-5C301D2F9215}"/>
              </a:ext>
            </a:extLst>
          </p:cNvPr>
          <p:cNvSpPr/>
          <p:nvPr/>
        </p:nvSpPr>
        <p:spPr>
          <a:xfrm>
            <a:off x="5532928" y="3073066"/>
            <a:ext cx="4301971" cy="1536897"/>
          </a:xfrm>
          <a:prstGeom prst="roundRect">
            <a:avLst>
              <a:gd name="adj" fmla="val 12162"/>
            </a:avLst>
          </a:prstGeom>
          <a:solidFill>
            <a:schemeClr val="accent1">
              <a:lumMod val="20000"/>
              <a:lumOff val="80000"/>
              <a:alpha val="52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612097"/>
                      <a:gd name="connsiteY0" fmla="*/ 273791 h 1642715"/>
                      <a:gd name="connsiteX1" fmla="*/ 273791 w 3612097"/>
                      <a:gd name="connsiteY1" fmla="*/ 0 h 1642715"/>
                      <a:gd name="connsiteX2" fmla="*/ 815189 w 3612097"/>
                      <a:gd name="connsiteY2" fmla="*/ 0 h 1642715"/>
                      <a:gd name="connsiteX3" fmla="*/ 1234006 w 3612097"/>
                      <a:gd name="connsiteY3" fmla="*/ 0 h 1642715"/>
                      <a:gd name="connsiteX4" fmla="*/ 1744758 w 3612097"/>
                      <a:gd name="connsiteY4" fmla="*/ 0 h 1642715"/>
                      <a:gd name="connsiteX5" fmla="*/ 2194220 w 3612097"/>
                      <a:gd name="connsiteY5" fmla="*/ 0 h 1642715"/>
                      <a:gd name="connsiteX6" fmla="*/ 2735618 w 3612097"/>
                      <a:gd name="connsiteY6" fmla="*/ 0 h 1642715"/>
                      <a:gd name="connsiteX7" fmla="*/ 3338306 w 3612097"/>
                      <a:gd name="connsiteY7" fmla="*/ 0 h 1642715"/>
                      <a:gd name="connsiteX8" fmla="*/ 3612097 w 3612097"/>
                      <a:gd name="connsiteY8" fmla="*/ 273791 h 1642715"/>
                      <a:gd name="connsiteX9" fmla="*/ 3612097 w 3612097"/>
                      <a:gd name="connsiteY9" fmla="*/ 821358 h 1642715"/>
                      <a:gd name="connsiteX10" fmla="*/ 3612097 w 3612097"/>
                      <a:gd name="connsiteY10" fmla="*/ 1368924 h 1642715"/>
                      <a:gd name="connsiteX11" fmla="*/ 3338306 w 3612097"/>
                      <a:gd name="connsiteY11" fmla="*/ 1642715 h 1642715"/>
                      <a:gd name="connsiteX12" fmla="*/ 2766263 w 3612097"/>
                      <a:gd name="connsiteY12" fmla="*/ 1642715 h 1642715"/>
                      <a:gd name="connsiteX13" fmla="*/ 2316801 w 3612097"/>
                      <a:gd name="connsiteY13" fmla="*/ 1642715 h 1642715"/>
                      <a:gd name="connsiteX14" fmla="*/ 1897984 w 3612097"/>
                      <a:gd name="connsiteY14" fmla="*/ 1642715 h 1642715"/>
                      <a:gd name="connsiteX15" fmla="*/ 1448522 w 3612097"/>
                      <a:gd name="connsiteY15" fmla="*/ 1642715 h 1642715"/>
                      <a:gd name="connsiteX16" fmla="*/ 968414 w 3612097"/>
                      <a:gd name="connsiteY16" fmla="*/ 1642715 h 1642715"/>
                      <a:gd name="connsiteX17" fmla="*/ 273791 w 3612097"/>
                      <a:gd name="connsiteY17" fmla="*/ 1642715 h 1642715"/>
                      <a:gd name="connsiteX18" fmla="*/ 0 w 3612097"/>
                      <a:gd name="connsiteY18" fmla="*/ 1368924 h 1642715"/>
                      <a:gd name="connsiteX19" fmla="*/ 0 w 3612097"/>
                      <a:gd name="connsiteY19" fmla="*/ 799455 h 1642715"/>
                      <a:gd name="connsiteX20" fmla="*/ 0 w 3612097"/>
                      <a:gd name="connsiteY20" fmla="*/ 273791 h 1642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612097" h="1642715" fill="none" extrusionOk="0">
                        <a:moveTo>
                          <a:pt x="0" y="273791"/>
                        </a:moveTo>
                        <a:cubicBezTo>
                          <a:pt x="12017" y="146373"/>
                          <a:pt x="104782" y="9386"/>
                          <a:pt x="273791" y="0"/>
                        </a:cubicBezTo>
                        <a:cubicBezTo>
                          <a:pt x="414079" y="-20837"/>
                          <a:pt x="642512" y="54164"/>
                          <a:pt x="815189" y="0"/>
                        </a:cubicBezTo>
                        <a:cubicBezTo>
                          <a:pt x="987866" y="-54164"/>
                          <a:pt x="1106230" y="17138"/>
                          <a:pt x="1234006" y="0"/>
                        </a:cubicBezTo>
                        <a:cubicBezTo>
                          <a:pt x="1361782" y="-17138"/>
                          <a:pt x="1569098" y="36698"/>
                          <a:pt x="1744758" y="0"/>
                        </a:cubicBezTo>
                        <a:cubicBezTo>
                          <a:pt x="1920418" y="-36698"/>
                          <a:pt x="2048285" y="2624"/>
                          <a:pt x="2194220" y="0"/>
                        </a:cubicBezTo>
                        <a:cubicBezTo>
                          <a:pt x="2340155" y="-2624"/>
                          <a:pt x="2606171" y="25166"/>
                          <a:pt x="2735618" y="0"/>
                        </a:cubicBezTo>
                        <a:cubicBezTo>
                          <a:pt x="2865065" y="-25166"/>
                          <a:pt x="3156250" y="2424"/>
                          <a:pt x="3338306" y="0"/>
                        </a:cubicBezTo>
                        <a:cubicBezTo>
                          <a:pt x="3484966" y="14189"/>
                          <a:pt x="3601775" y="90074"/>
                          <a:pt x="3612097" y="273791"/>
                        </a:cubicBezTo>
                        <a:cubicBezTo>
                          <a:pt x="3654474" y="533069"/>
                          <a:pt x="3598211" y="589053"/>
                          <a:pt x="3612097" y="821358"/>
                        </a:cubicBezTo>
                        <a:cubicBezTo>
                          <a:pt x="3625983" y="1053663"/>
                          <a:pt x="3592761" y="1203821"/>
                          <a:pt x="3612097" y="1368924"/>
                        </a:cubicBezTo>
                        <a:cubicBezTo>
                          <a:pt x="3593303" y="1530673"/>
                          <a:pt x="3493066" y="1652332"/>
                          <a:pt x="3338306" y="1642715"/>
                        </a:cubicBezTo>
                        <a:cubicBezTo>
                          <a:pt x="3088250" y="1673763"/>
                          <a:pt x="2895414" y="1608675"/>
                          <a:pt x="2766263" y="1642715"/>
                        </a:cubicBezTo>
                        <a:cubicBezTo>
                          <a:pt x="2637112" y="1676755"/>
                          <a:pt x="2500390" y="1642209"/>
                          <a:pt x="2316801" y="1642715"/>
                        </a:cubicBezTo>
                        <a:cubicBezTo>
                          <a:pt x="2133212" y="1643221"/>
                          <a:pt x="2030727" y="1627886"/>
                          <a:pt x="1897984" y="1642715"/>
                        </a:cubicBezTo>
                        <a:cubicBezTo>
                          <a:pt x="1765241" y="1657544"/>
                          <a:pt x="1638064" y="1610543"/>
                          <a:pt x="1448522" y="1642715"/>
                        </a:cubicBezTo>
                        <a:cubicBezTo>
                          <a:pt x="1258980" y="1674887"/>
                          <a:pt x="1205136" y="1633264"/>
                          <a:pt x="968414" y="1642715"/>
                        </a:cubicBezTo>
                        <a:cubicBezTo>
                          <a:pt x="731692" y="1652166"/>
                          <a:pt x="426567" y="1636368"/>
                          <a:pt x="273791" y="1642715"/>
                        </a:cubicBezTo>
                        <a:cubicBezTo>
                          <a:pt x="110762" y="1654447"/>
                          <a:pt x="12535" y="1522948"/>
                          <a:pt x="0" y="1368924"/>
                        </a:cubicBezTo>
                        <a:cubicBezTo>
                          <a:pt x="-22882" y="1232797"/>
                          <a:pt x="58291" y="1055583"/>
                          <a:pt x="0" y="799455"/>
                        </a:cubicBezTo>
                        <a:cubicBezTo>
                          <a:pt x="-58291" y="543327"/>
                          <a:pt x="47580" y="441246"/>
                          <a:pt x="0" y="273791"/>
                        </a:cubicBezTo>
                        <a:close/>
                      </a:path>
                      <a:path w="3612097" h="1642715" stroke="0" extrusionOk="0">
                        <a:moveTo>
                          <a:pt x="0" y="273791"/>
                        </a:moveTo>
                        <a:cubicBezTo>
                          <a:pt x="-19083" y="110809"/>
                          <a:pt x="95999" y="9976"/>
                          <a:pt x="273791" y="0"/>
                        </a:cubicBezTo>
                        <a:cubicBezTo>
                          <a:pt x="548342" y="-60268"/>
                          <a:pt x="686693" y="27886"/>
                          <a:pt x="845834" y="0"/>
                        </a:cubicBezTo>
                        <a:cubicBezTo>
                          <a:pt x="1004975" y="-27886"/>
                          <a:pt x="1186142" y="31122"/>
                          <a:pt x="1325941" y="0"/>
                        </a:cubicBezTo>
                        <a:cubicBezTo>
                          <a:pt x="1465740" y="-31122"/>
                          <a:pt x="1588157" y="35545"/>
                          <a:pt x="1775403" y="0"/>
                        </a:cubicBezTo>
                        <a:cubicBezTo>
                          <a:pt x="1962649" y="-35545"/>
                          <a:pt x="2049428" y="29646"/>
                          <a:pt x="2316801" y="0"/>
                        </a:cubicBezTo>
                        <a:cubicBezTo>
                          <a:pt x="2584174" y="-29646"/>
                          <a:pt x="2639288" y="24356"/>
                          <a:pt x="2796908" y="0"/>
                        </a:cubicBezTo>
                        <a:cubicBezTo>
                          <a:pt x="2954528" y="-24356"/>
                          <a:pt x="3185845" y="63471"/>
                          <a:pt x="3338306" y="0"/>
                        </a:cubicBezTo>
                        <a:cubicBezTo>
                          <a:pt x="3488614" y="-8614"/>
                          <a:pt x="3587220" y="157152"/>
                          <a:pt x="3612097" y="273791"/>
                        </a:cubicBezTo>
                        <a:cubicBezTo>
                          <a:pt x="3667201" y="451901"/>
                          <a:pt x="3555450" y="591557"/>
                          <a:pt x="3612097" y="799455"/>
                        </a:cubicBezTo>
                        <a:cubicBezTo>
                          <a:pt x="3668744" y="1007353"/>
                          <a:pt x="3591856" y="1093892"/>
                          <a:pt x="3612097" y="1368924"/>
                        </a:cubicBezTo>
                        <a:cubicBezTo>
                          <a:pt x="3623288" y="1536794"/>
                          <a:pt x="3492058" y="1669037"/>
                          <a:pt x="3338306" y="1642715"/>
                        </a:cubicBezTo>
                        <a:cubicBezTo>
                          <a:pt x="3174125" y="1688813"/>
                          <a:pt x="3006646" y="1600615"/>
                          <a:pt x="2919489" y="1642715"/>
                        </a:cubicBezTo>
                        <a:cubicBezTo>
                          <a:pt x="2832332" y="1684815"/>
                          <a:pt x="2620838" y="1635615"/>
                          <a:pt x="2347446" y="1642715"/>
                        </a:cubicBezTo>
                        <a:cubicBezTo>
                          <a:pt x="2074054" y="1649815"/>
                          <a:pt x="2043425" y="1642561"/>
                          <a:pt x="1897984" y="1642715"/>
                        </a:cubicBezTo>
                        <a:cubicBezTo>
                          <a:pt x="1752543" y="1642869"/>
                          <a:pt x="1515663" y="1590290"/>
                          <a:pt x="1387231" y="1642715"/>
                        </a:cubicBezTo>
                        <a:cubicBezTo>
                          <a:pt x="1258799" y="1695140"/>
                          <a:pt x="946753" y="1594450"/>
                          <a:pt x="815189" y="1642715"/>
                        </a:cubicBezTo>
                        <a:cubicBezTo>
                          <a:pt x="683625" y="1690980"/>
                          <a:pt x="476101" y="1580416"/>
                          <a:pt x="273791" y="1642715"/>
                        </a:cubicBezTo>
                        <a:cubicBezTo>
                          <a:pt x="112625" y="1660514"/>
                          <a:pt x="10700" y="1528086"/>
                          <a:pt x="0" y="1368924"/>
                        </a:cubicBezTo>
                        <a:cubicBezTo>
                          <a:pt x="-37311" y="1108642"/>
                          <a:pt x="47815" y="998056"/>
                          <a:pt x="0" y="843260"/>
                        </a:cubicBezTo>
                        <a:cubicBezTo>
                          <a:pt x="-47815" y="688464"/>
                          <a:pt x="50393" y="399516"/>
                          <a:pt x="0" y="27379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385271D5-4E27-00AA-07FA-54EA04B85C0E}"/>
              </a:ext>
            </a:extLst>
          </p:cNvPr>
          <p:cNvCxnSpPr>
            <a:cxnSpLocks/>
          </p:cNvCxnSpPr>
          <p:nvPr/>
        </p:nvCxnSpPr>
        <p:spPr>
          <a:xfrm>
            <a:off x="8737967" y="3798621"/>
            <a:ext cx="27788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C918FA9D-5043-1CCA-9ADD-92E9161ED48A}"/>
              </a:ext>
            </a:extLst>
          </p:cNvPr>
          <p:cNvSpPr/>
          <p:nvPr/>
        </p:nvSpPr>
        <p:spPr>
          <a:xfrm>
            <a:off x="5881970" y="3134891"/>
            <a:ext cx="1983625" cy="1236749"/>
          </a:xfrm>
          <a:prstGeom prst="rect">
            <a:avLst/>
          </a:prstGeom>
          <a:solidFill>
            <a:schemeClr val="bg1">
              <a:lumMod val="85000"/>
              <a:alpha val="6603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0BB12FF0-0131-80A2-1709-6867B4307E36}"/>
              </a:ext>
            </a:extLst>
          </p:cNvPr>
          <p:cNvSpPr/>
          <p:nvPr/>
        </p:nvSpPr>
        <p:spPr>
          <a:xfrm>
            <a:off x="3251246" y="2431860"/>
            <a:ext cx="1343344" cy="30777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endParaRPr kumimoji="1"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FD4ADFA4-6935-7C8C-A98C-9EC50CACF8FF}"/>
              </a:ext>
            </a:extLst>
          </p:cNvPr>
          <p:cNvSpPr/>
          <p:nvPr/>
        </p:nvSpPr>
        <p:spPr>
          <a:xfrm>
            <a:off x="8473505" y="2039339"/>
            <a:ext cx="1596223" cy="3542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kumimoji="1"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12BDF2-E526-884D-BFBB-5210579391CD}"/>
              </a:ext>
            </a:extLst>
          </p:cNvPr>
          <p:cNvSpPr txBox="1"/>
          <p:nvPr/>
        </p:nvSpPr>
        <p:spPr>
          <a:xfrm>
            <a:off x="6643034" y="2176017"/>
            <a:ext cx="1674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image representation</a:t>
            </a:r>
            <a:endParaRPr kumimoji="1" lang="zh-CN" altLang="en-US" sz="1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3A61CB-0174-E308-7253-2EDFBA46D6DF}"/>
              </a:ext>
            </a:extLst>
          </p:cNvPr>
          <p:cNvSpPr txBox="1"/>
          <p:nvPr/>
        </p:nvSpPr>
        <p:spPr>
          <a:xfrm>
            <a:off x="4756962" y="4321785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kumimoji="1"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3820E9AF-B154-7169-F46D-410130D9F5D4}"/>
              </a:ext>
            </a:extLst>
          </p:cNvPr>
          <p:cNvCxnSpPr>
            <a:cxnSpLocks/>
            <a:stCxn id="7" idx="3"/>
            <a:endCxn id="42" idx="1"/>
          </p:cNvCxnSpPr>
          <p:nvPr/>
        </p:nvCxnSpPr>
        <p:spPr>
          <a:xfrm>
            <a:off x="4594590" y="2585749"/>
            <a:ext cx="1639905" cy="9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6227F20-D9D7-C47A-6E9C-4FC97D5947D9}"/>
              </a:ext>
            </a:extLst>
          </p:cNvPr>
          <p:cNvSpPr txBox="1"/>
          <p:nvPr/>
        </p:nvSpPr>
        <p:spPr>
          <a:xfrm>
            <a:off x="6772099" y="3891958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signal</a:t>
            </a:r>
            <a:endParaRPr kumimoji="1" lang="zh-CN" altLang="en-US" sz="1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333CA2D8-D821-164F-E17F-2911AEFDD93B}"/>
              </a:ext>
            </a:extLst>
          </p:cNvPr>
          <p:cNvCxnSpPr>
            <a:cxnSpLocks/>
          </p:cNvCxnSpPr>
          <p:nvPr/>
        </p:nvCxnSpPr>
        <p:spPr>
          <a:xfrm>
            <a:off x="5658878" y="3418091"/>
            <a:ext cx="3035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A34E42F3-6D94-6FEA-2251-5792E0707090}"/>
              </a:ext>
            </a:extLst>
          </p:cNvPr>
          <p:cNvCxnSpPr>
            <a:cxnSpLocks/>
          </p:cNvCxnSpPr>
          <p:nvPr/>
        </p:nvCxnSpPr>
        <p:spPr>
          <a:xfrm flipV="1">
            <a:off x="6643034" y="4192077"/>
            <a:ext cx="310358" cy="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94F04AE-2D70-55A7-F7E3-71BD2AB37BC9}"/>
              </a:ext>
            </a:extLst>
          </p:cNvPr>
          <p:cNvCxnSpPr>
            <a:cxnSpLocks/>
          </p:cNvCxnSpPr>
          <p:nvPr/>
        </p:nvCxnSpPr>
        <p:spPr>
          <a:xfrm>
            <a:off x="5658878" y="3792267"/>
            <a:ext cx="2802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2304418-4872-CEDA-C309-54CD96353A55}"/>
              </a:ext>
            </a:extLst>
          </p:cNvPr>
          <p:cNvCxnSpPr>
            <a:cxnSpLocks/>
          </p:cNvCxnSpPr>
          <p:nvPr/>
        </p:nvCxnSpPr>
        <p:spPr>
          <a:xfrm>
            <a:off x="6714282" y="3792267"/>
            <a:ext cx="2320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2CC28F4-5E0D-635D-2228-4D7DD7C8A973}"/>
              </a:ext>
            </a:extLst>
          </p:cNvPr>
          <p:cNvCxnSpPr>
            <a:cxnSpLocks/>
          </p:cNvCxnSpPr>
          <p:nvPr/>
        </p:nvCxnSpPr>
        <p:spPr>
          <a:xfrm>
            <a:off x="6705257" y="3425950"/>
            <a:ext cx="2320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013CBF5A-F867-D41A-7FF5-BC45504AF316}"/>
              </a:ext>
            </a:extLst>
          </p:cNvPr>
          <p:cNvSpPr/>
          <p:nvPr/>
        </p:nvSpPr>
        <p:spPr>
          <a:xfrm>
            <a:off x="6187396" y="4728342"/>
            <a:ext cx="825013" cy="28252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</a:t>
            </a:r>
            <a:endParaRPr kumimoji="1" lang="zh-CN" altLang="en-US" sz="9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ADD45EE-CA76-66DE-2531-55484A3F5007}"/>
              </a:ext>
            </a:extLst>
          </p:cNvPr>
          <p:cNvSpPr txBox="1"/>
          <p:nvPr/>
        </p:nvSpPr>
        <p:spPr>
          <a:xfrm>
            <a:off x="5648600" y="2856836"/>
            <a:ext cx="27638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kumimoji="1"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kumimoji="1"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</a:t>
            </a:r>
            <a:r>
              <a:rPr kumimoji="1"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kumimoji="1"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3CD46830-AA90-A6C4-6100-6BC84555C484}"/>
              </a:ext>
            </a:extLst>
          </p:cNvPr>
          <p:cNvSpPr/>
          <p:nvPr/>
        </p:nvSpPr>
        <p:spPr>
          <a:xfrm>
            <a:off x="5949644" y="4039258"/>
            <a:ext cx="764728" cy="2825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kern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Expert</a:t>
            </a:r>
            <a:endParaRPr kumimoji="1" lang="zh-CN" altLang="en-US" sz="900" b="1" kern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4108624-1F2D-B18B-B443-C05C87440D05}"/>
              </a:ext>
            </a:extLst>
          </p:cNvPr>
          <p:cNvSpPr txBox="1"/>
          <p:nvPr/>
        </p:nvSpPr>
        <p:spPr>
          <a:xfrm>
            <a:off x="6811393" y="3100302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textual signal</a:t>
            </a:r>
            <a:endParaRPr kumimoji="1" lang="zh-CN" altLang="en-US" sz="1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EB4CCE6-B8A1-7DAF-0F81-D7A1B2ADC474}"/>
              </a:ext>
            </a:extLst>
          </p:cNvPr>
          <p:cNvSpPr txBox="1"/>
          <p:nvPr/>
        </p:nvSpPr>
        <p:spPr>
          <a:xfrm>
            <a:off x="6786526" y="3461406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 signal</a:t>
            </a:r>
            <a:endParaRPr kumimoji="1" lang="zh-CN" altLang="en-US" sz="1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7E5B4DFD-DF83-EE9C-D798-AA61195A58B6}"/>
              </a:ext>
            </a:extLst>
          </p:cNvPr>
          <p:cNvCxnSpPr>
            <a:cxnSpLocks/>
          </p:cNvCxnSpPr>
          <p:nvPr/>
        </p:nvCxnSpPr>
        <p:spPr>
          <a:xfrm>
            <a:off x="5652116" y="4175711"/>
            <a:ext cx="287019" cy="1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FA44323-876F-745A-1211-6EFBA83468DA}"/>
              </a:ext>
            </a:extLst>
          </p:cNvPr>
          <p:cNvCxnSpPr>
            <a:cxnSpLocks/>
          </p:cNvCxnSpPr>
          <p:nvPr/>
        </p:nvCxnSpPr>
        <p:spPr>
          <a:xfrm flipV="1">
            <a:off x="5655492" y="2578129"/>
            <a:ext cx="7829" cy="1602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0C58B99D-5352-FD12-C2E8-2B357BE6646D}"/>
              </a:ext>
            </a:extLst>
          </p:cNvPr>
          <p:cNvCxnSpPr>
            <a:cxnSpLocks/>
          </p:cNvCxnSpPr>
          <p:nvPr/>
        </p:nvCxnSpPr>
        <p:spPr>
          <a:xfrm>
            <a:off x="6996424" y="2584146"/>
            <a:ext cx="2307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F706D504-4AFF-D805-B9E6-31F0480AB674}"/>
              </a:ext>
            </a:extLst>
          </p:cNvPr>
          <p:cNvSpPr/>
          <p:nvPr/>
        </p:nvSpPr>
        <p:spPr>
          <a:xfrm>
            <a:off x="5962612" y="3282860"/>
            <a:ext cx="753096" cy="2835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kern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Textual Expert</a:t>
            </a:r>
            <a:endParaRPr kumimoji="1" lang="zh-CN" altLang="en-US" sz="900" b="1" kern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7365011C-CEBB-E150-0484-C91F738177F0}"/>
              </a:ext>
            </a:extLst>
          </p:cNvPr>
          <p:cNvSpPr/>
          <p:nvPr/>
        </p:nvSpPr>
        <p:spPr>
          <a:xfrm>
            <a:off x="5948762" y="3666935"/>
            <a:ext cx="765520" cy="2795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kern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Widget</a:t>
            </a:r>
          </a:p>
          <a:p>
            <a:pPr algn="ctr"/>
            <a:r>
              <a:rPr kumimoji="1" lang="en-US" altLang="zh-CN" sz="900" b="1" kern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</a:t>
            </a:r>
            <a:endParaRPr kumimoji="1" lang="zh-CN" altLang="en-US" sz="900" b="1" kern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335D326-6D40-B00F-9430-BCB313F62AA0}"/>
              </a:ext>
            </a:extLst>
          </p:cNvPr>
          <p:cNvGrpSpPr/>
          <p:nvPr/>
        </p:nvGrpSpPr>
        <p:grpSpPr>
          <a:xfrm>
            <a:off x="7018003" y="3307617"/>
            <a:ext cx="392682" cy="120105"/>
            <a:chOff x="3797290" y="5086459"/>
            <a:chExt cx="392682" cy="12010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5EC0418-2E35-4B63-31CC-E90D6F5D16AE}"/>
                </a:ext>
              </a:extLst>
            </p:cNvPr>
            <p:cNvSpPr/>
            <p:nvPr/>
          </p:nvSpPr>
          <p:spPr>
            <a:xfrm>
              <a:off x="3797290" y="5086459"/>
              <a:ext cx="130894" cy="1201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363041D-AF0D-1FCD-D357-2FA4848FE4CF}"/>
                </a:ext>
              </a:extLst>
            </p:cNvPr>
            <p:cNvSpPr/>
            <p:nvPr/>
          </p:nvSpPr>
          <p:spPr>
            <a:xfrm>
              <a:off x="3928184" y="5086459"/>
              <a:ext cx="130894" cy="1201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83090E4-E34C-AE91-24A4-155C3FAC147E}"/>
                </a:ext>
              </a:extLst>
            </p:cNvPr>
            <p:cNvSpPr/>
            <p:nvPr/>
          </p:nvSpPr>
          <p:spPr>
            <a:xfrm>
              <a:off x="4059078" y="5086459"/>
              <a:ext cx="130894" cy="1201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E351B68-27F2-2D2A-3627-86A6A133BC98}"/>
              </a:ext>
            </a:extLst>
          </p:cNvPr>
          <p:cNvGrpSpPr/>
          <p:nvPr/>
        </p:nvGrpSpPr>
        <p:grpSpPr>
          <a:xfrm>
            <a:off x="7012409" y="3684924"/>
            <a:ext cx="392682" cy="120105"/>
            <a:chOff x="3797290" y="5086459"/>
            <a:chExt cx="392682" cy="120105"/>
          </a:xfrm>
          <a:solidFill>
            <a:srgbClr val="92D050"/>
          </a:solidFill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7EB467E-203C-88F6-9722-B93A3BDA0A64}"/>
                </a:ext>
              </a:extLst>
            </p:cNvPr>
            <p:cNvSpPr/>
            <p:nvPr/>
          </p:nvSpPr>
          <p:spPr>
            <a:xfrm>
              <a:off x="3797290" y="5086459"/>
              <a:ext cx="130894" cy="1201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061CF0F-EEDB-B086-6C88-4A21DC4F5517}"/>
                </a:ext>
              </a:extLst>
            </p:cNvPr>
            <p:cNvSpPr/>
            <p:nvPr/>
          </p:nvSpPr>
          <p:spPr>
            <a:xfrm>
              <a:off x="3928184" y="5086459"/>
              <a:ext cx="130894" cy="1201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030FF7F-DED1-394C-2F5A-A9B9CD4A8780}"/>
                </a:ext>
              </a:extLst>
            </p:cNvPr>
            <p:cNvSpPr/>
            <p:nvPr/>
          </p:nvSpPr>
          <p:spPr>
            <a:xfrm>
              <a:off x="4059078" y="5086459"/>
              <a:ext cx="130894" cy="1201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6EA215F9-337F-46BA-F269-EEEED4788BE1}"/>
              </a:ext>
            </a:extLst>
          </p:cNvPr>
          <p:cNvSpPr/>
          <p:nvPr/>
        </p:nvSpPr>
        <p:spPr>
          <a:xfrm>
            <a:off x="8531732" y="2600151"/>
            <a:ext cx="1596228" cy="272898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19F7120-7B6D-A8FF-420E-E4242880615D}"/>
              </a:ext>
            </a:extLst>
          </p:cNvPr>
          <p:cNvGrpSpPr/>
          <p:nvPr/>
        </p:nvGrpSpPr>
        <p:grpSpPr>
          <a:xfrm>
            <a:off x="7114891" y="4749408"/>
            <a:ext cx="642245" cy="246221"/>
            <a:chOff x="2978449" y="6336774"/>
            <a:chExt cx="642245" cy="246221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225ABF5-A920-3A08-6573-0433395BC82B}"/>
                </a:ext>
              </a:extLst>
            </p:cNvPr>
            <p:cNvSpPr/>
            <p:nvPr/>
          </p:nvSpPr>
          <p:spPr>
            <a:xfrm>
              <a:off x="3228012" y="6405888"/>
              <a:ext cx="130894" cy="1201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F3EBF49-F2A0-1CA0-5DC4-7DACF57E3B9E}"/>
                </a:ext>
              </a:extLst>
            </p:cNvPr>
            <p:cNvSpPr/>
            <p:nvPr/>
          </p:nvSpPr>
          <p:spPr>
            <a:xfrm>
              <a:off x="3358906" y="6405888"/>
              <a:ext cx="130894" cy="1201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47D8993-C14F-E3E0-16A6-ED7BE1C13919}"/>
                </a:ext>
              </a:extLst>
            </p:cNvPr>
            <p:cNvSpPr/>
            <p:nvPr/>
          </p:nvSpPr>
          <p:spPr>
            <a:xfrm>
              <a:off x="3489800" y="6405888"/>
              <a:ext cx="130894" cy="1201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FEBE0CB-51A3-9394-F7AB-6637BAA333EE}"/>
                </a:ext>
              </a:extLst>
            </p:cNvPr>
            <p:cNvSpPr txBox="1"/>
            <p:nvPr/>
          </p:nvSpPr>
          <p:spPr>
            <a:xfrm>
              <a:off x="2978449" y="6336774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7FE0AA7C-9816-E34A-3055-CA13DBE4CBE8}"/>
              </a:ext>
            </a:extLst>
          </p:cNvPr>
          <p:cNvSpPr/>
          <p:nvPr/>
        </p:nvSpPr>
        <p:spPr>
          <a:xfrm>
            <a:off x="6234495" y="2438016"/>
            <a:ext cx="753096" cy="29742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kern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Alignment Projector</a:t>
            </a:r>
            <a:endParaRPr kumimoji="1" lang="zh-CN" altLang="en-US" sz="900" b="1" kern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A5F0B61D-E449-D371-CB8E-BB88A7C181EB}"/>
              </a:ext>
            </a:extLst>
          </p:cNvPr>
          <p:cNvCxnSpPr>
            <a:cxnSpLocks/>
          </p:cNvCxnSpPr>
          <p:nvPr/>
        </p:nvCxnSpPr>
        <p:spPr>
          <a:xfrm>
            <a:off x="8473506" y="2586727"/>
            <a:ext cx="0" cy="9998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D215C09A-58E3-78C8-E538-5E113F145DB7}"/>
              </a:ext>
            </a:extLst>
          </p:cNvPr>
          <p:cNvCxnSpPr>
            <a:cxnSpLocks/>
            <a:stCxn id="142" idx="3"/>
            <a:endCxn id="18" idx="1"/>
          </p:cNvCxnSpPr>
          <p:nvPr/>
        </p:nvCxnSpPr>
        <p:spPr>
          <a:xfrm flipV="1">
            <a:off x="5606138" y="4869606"/>
            <a:ext cx="581258" cy="18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46E8C067-11A4-2654-2549-B53D352AF94E}"/>
              </a:ext>
            </a:extLst>
          </p:cNvPr>
          <p:cNvCxnSpPr>
            <a:cxnSpLocks/>
          </p:cNvCxnSpPr>
          <p:nvPr/>
        </p:nvCxnSpPr>
        <p:spPr>
          <a:xfrm flipH="1" flipV="1">
            <a:off x="9251965" y="2376520"/>
            <a:ext cx="5469" cy="2251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CDA089A-0F8C-EEF9-C861-CA28A85EB1F3}"/>
              </a:ext>
            </a:extLst>
          </p:cNvPr>
          <p:cNvSpPr txBox="1"/>
          <p:nvPr/>
        </p:nvSpPr>
        <p:spPr>
          <a:xfrm>
            <a:off x="3298926" y="4953368"/>
            <a:ext cx="1144844" cy="175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Screen Image</a:t>
            </a:r>
            <a:endParaRPr kumimoji="1"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5B171512-58E8-903D-9016-062DC61CBC51}"/>
              </a:ext>
            </a:extLst>
          </p:cNvPr>
          <p:cNvCxnSpPr>
            <a:cxnSpLocks/>
          </p:cNvCxnSpPr>
          <p:nvPr/>
        </p:nvCxnSpPr>
        <p:spPr>
          <a:xfrm flipV="1">
            <a:off x="3881132" y="2861636"/>
            <a:ext cx="0" cy="2119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图片 57">
            <a:extLst>
              <a:ext uri="{FF2B5EF4-FFF2-40B4-BE49-F238E27FC236}">
                <a16:creationId xmlns:a16="http://schemas.microsoft.com/office/drawing/2014/main" id="{6C84845A-ADAC-6542-E656-D31B92B23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834" y="3708298"/>
            <a:ext cx="766190" cy="1253501"/>
          </a:xfrm>
          <a:prstGeom prst="rect">
            <a:avLst/>
          </a:prstGeom>
          <a:ln w="12700">
            <a:noFill/>
          </a:ln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id="{AF23A82A-5583-1292-6F69-7B4F378B64A3}"/>
              </a:ext>
            </a:extLst>
          </p:cNvPr>
          <p:cNvSpPr/>
          <p:nvPr/>
        </p:nvSpPr>
        <p:spPr>
          <a:xfrm>
            <a:off x="3492894" y="3709447"/>
            <a:ext cx="371687" cy="405912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E01FCE9-72F0-2275-7B4C-D6EF3609F30B}"/>
              </a:ext>
            </a:extLst>
          </p:cNvPr>
          <p:cNvSpPr/>
          <p:nvPr/>
        </p:nvSpPr>
        <p:spPr>
          <a:xfrm>
            <a:off x="3879130" y="3708298"/>
            <a:ext cx="371687" cy="405912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B67318C-09D2-ACDE-4CE4-C78A3CBBC401}"/>
              </a:ext>
            </a:extLst>
          </p:cNvPr>
          <p:cNvSpPr/>
          <p:nvPr/>
        </p:nvSpPr>
        <p:spPr>
          <a:xfrm>
            <a:off x="3492894" y="4128578"/>
            <a:ext cx="371687" cy="405912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F915703-9ED3-BB74-C404-000EC1B5BDD6}"/>
              </a:ext>
            </a:extLst>
          </p:cNvPr>
          <p:cNvSpPr/>
          <p:nvPr/>
        </p:nvSpPr>
        <p:spPr>
          <a:xfrm>
            <a:off x="3879130" y="4127429"/>
            <a:ext cx="371687" cy="405912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596FCB2-7A7E-3569-DFDD-2774055CF62A}"/>
              </a:ext>
            </a:extLst>
          </p:cNvPr>
          <p:cNvSpPr/>
          <p:nvPr/>
        </p:nvSpPr>
        <p:spPr>
          <a:xfrm>
            <a:off x="3491290" y="4545763"/>
            <a:ext cx="371687" cy="405912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0ADC089-10BC-2D04-A43C-4E7E79BF0B1D}"/>
              </a:ext>
            </a:extLst>
          </p:cNvPr>
          <p:cNvSpPr/>
          <p:nvPr/>
        </p:nvSpPr>
        <p:spPr>
          <a:xfrm>
            <a:off x="3877526" y="4544614"/>
            <a:ext cx="371687" cy="405912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F482D682-9D70-6376-74D4-57C52750461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870425" y="3073725"/>
            <a:ext cx="308844" cy="3823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1ED2A5E7-9AFE-769A-7A2D-5970CF9B278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206547" y="3072087"/>
            <a:ext cx="308844" cy="3823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92125E8F-2B9F-DF1D-1B11-F324FB53FD16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541943" y="3072087"/>
            <a:ext cx="308844" cy="3823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348C0947-BFDA-BBE1-6850-4A6D19F5316B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880497" y="3072087"/>
            <a:ext cx="308844" cy="3823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B94B914D-4967-82D6-F5DD-023CEB818AB2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213536" y="3072087"/>
            <a:ext cx="308844" cy="3823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26079E6B-1E8C-C42F-70B0-C09320A1F383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552666" y="3072087"/>
            <a:ext cx="308844" cy="3823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D0C14393-E68A-5BFB-77B7-51140536D64F}"/>
              </a:ext>
            </a:extLst>
          </p:cNvPr>
          <p:cNvCxnSpPr>
            <a:cxnSpLocks/>
          </p:cNvCxnSpPr>
          <p:nvPr/>
        </p:nvCxnSpPr>
        <p:spPr>
          <a:xfrm flipV="1">
            <a:off x="3881156" y="3465444"/>
            <a:ext cx="2623" cy="232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4AB10CCD-6EB7-F91A-E6EA-BBB963D29553}"/>
              </a:ext>
            </a:extLst>
          </p:cNvPr>
          <p:cNvSpPr txBox="1"/>
          <p:nvPr/>
        </p:nvSpPr>
        <p:spPr>
          <a:xfrm>
            <a:off x="2593675" y="3462070"/>
            <a:ext cx="11294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High-Resolution</a:t>
            </a:r>
            <a:endParaRPr kumimoji="1" lang="zh-CN" altLang="en-US" sz="1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32DEEAA-82C0-C2F6-2DE4-8C96C698B87A}"/>
              </a:ext>
            </a:extLst>
          </p:cNvPr>
          <p:cNvGrpSpPr/>
          <p:nvPr/>
        </p:nvGrpSpPr>
        <p:grpSpPr>
          <a:xfrm>
            <a:off x="7282896" y="2484839"/>
            <a:ext cx="496329" cy="203184"/>
            <a:chOff x="6078710" y="2554905"/>
            <a:chExt cx="496329" cy="203184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1A2DF4E1-3561-DB51-6935-B8ACE1CDC761}"/>
                </a:ext>
              </a:extLst>
            </p:cNvPr>
            <p:cNvGrpSpPr/>
            <p:nvPr/>
          </p:nvGrpSpPr>
          <p:grpSpPr>
            <a:xfrm>
              <a:off x="6078710" y="2554905"/>
              <a:ext cx="392682" cy="120105"/>
              <a:chOff x="3797290" y="5086459"/>
              <a:chExt cx="392682" cy="120105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FA463AFE-293B-EF13-EAC7-FF43804F2721}"/>
                  </a:ext>
                </a:extLst>
              </p:cNvPr>
              <p:cNvSpPr/>
              <p:nvPr/>
            </p:nvSpPr>
            <p:spPr>
              <a:xfrm>
                <a:off x="3797290" y="5086459"/>
                <a:ext cx="130894" cy="12010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958F8B87-6FC9-8F40-AF0C-FC59605058C3}"/>
                  </a:ext>
                </a:extLst>
              </p:cNvPr>
              <p:cNvSpPr/>
              <p:nvPr/>
            </p:nvSpPr>
            <p:spPr>
              <a:xfrm>
                <a:off x="3928184" y="5086459"/>
                <a:ext cx="130894" cy="12010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770F1F1D-4968-8468-C15D-04C8A454F598}"/>
                  </a:ext>
                </a:extLst>
              </p:cNvPr>
              <p:cNvSpPr/>
              <p:nvPr/>
            </p:nvSpPr>
            <p:spPr>
              <a:xfrm>
                <a:off x="4059078" y="5086459"/>
                <a:ext cx="130894" cy="12010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5A23C128-EFD0-7E51-4C7F-66F026C60690}"/>
                </a:ext>
              </a:extLst>
            </p:cNvPr>
            <p:cNvGrpSpPr/>
            <p:nvPr/>
          </p:nvGrpSpPr>
          <p:grpSpPr>
            <a:xfrm>
              <a:off x="6121001" y="2594534"/>
              <a:ext cx="392682" cy="120105"/>
              <a:chOff x="3797290" y="5086459"/>
              <a:chExt cx="392682" cy="120105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4526E09-7D1E-05F4-FC12-5DC930E40CBF}"/>
                  </a:ext>
                </a:extLst>
              </p:cNvPr>
              <p:cNvSpPr/>
              <p:nvPr/>
            </p:nvSpPr>
            <p:spPr>
              <a:xfrm>
                <a:off x="3797290" y="5086459"/>
                <a:ext cx="130894" cy="12010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99215730-461E-85F5-C6A5-FA385F769692}"/>
                  </a:ext>
                </a:extLst>
              </p:cNvPr>
              <p:cNvSpPr/>
              <p:nvPr/>
            </p:nvSpPr>
            <p:spPr>
              <a:xfrm>
                <a:off x="3928184" y="5086459"/>
                <a:ext cx="130894" cy="12010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AC7DAEA-2B4A-7CD1-3CBA-DA4BC464F6F5}"/>
                  </a:ext>
                </a:extLst>
              </p:cNvPr>
              <p:cNvSpPr/>
              <p:nvPr/>
            </p:nvSpPr>
            <p:spPr>
              <a:xfrm>
                <a:off x="4059078" y="5086459"/>
                <a:ext cx="130894" cy="12010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D28853FE-DB62-B9A6-9C76-522D5D5F1388}"/>
                </a:ext>
              </a:extLst>
            </p:cNvPr>
            <p:cNvGrpSpPr/>
            <p:nvPr/>
          </p:nvGrpSpPr>
          <p:grpSpPr>
            <a:xfrm>
              <a:off x="6182357" y="2637984"/>
              <a:ext cx="392682" cy="120105"/>
              <a:chOff x="3797290" y="5086459"/>
              <a:chExt cx="392682" cy="120105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5008E2AA-938E-82FA-5307-0DB7D269C371}"/>
                  </a:ext>
                </a:extLst>
              </p:cNvPr>
              <p:cNvSpPr/>
              <p:nvPr/>
            </p:nvSpPr>
            <p:spPr>
              <a:xfrm>
                <a:off x="3797290" y="5086459"/>
                <a:ext cx="130894" cy="12010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098B77B6-A257-C11B-4747-A45C057BDFAD}"/>
                  </a:ext>
                </a:extLst>
              </p:cNvPr>
              <p:cNvSpPr/>
              <p:nvPr/>
            </p:nvSpPr>
            <p:spPr>
              <a:xfrm>
                <a:off x="3928184" y="5086459"/>
                <a:ext cx="130894" cy="12010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071F4120-910E-32A1-BBEC-2D6577C12F24}"/>
                  </a:ext>
                </a:extLst>
              </p:cNvPr>
              <p:cNvSpPr/>
              <p:nvPr/>
            </p:nvSpPr>
            <p:spPr>
              <a:xfrm>
                <a:off x="4059078" y="5086459"/>
                <a:ext cx="130894" cy="12010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B0E255F-6048-0E85-6980-573C88FC599C}"/>
              </a:ext>
            </a:extLst>
          </p:cNvPr>
          <p:cNvGrpSpPr/>
          <p:nvPr/>
        </p:nvGrpSpPr>
        <p:grpSpPr>
          <a:xfrm>
            <a:off x="7064420" y="3342128"/>
            <a:ext cx="392682" cy="120105"/>
            <a:chOff x="3797290" y="5086459"/>
            <a:chExt cx="392682" cy="12010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FB75055D-0A10-DDD1-4A81-C916D89F24EE}"/>
                </a:ext>
              </a:extLst>
            </p:cNvPr>
            <p:cNvSpPr/>
            <p:nvPr/>
          </p:nvSpPr>
          <p:spPr>
            <a:xfrm>
              <a:off x="3797290" y="5086459"/>
              <a:ext cx="130894" cy="1201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CF43AD0-B81A-793B-A7AE-E4C6DCD83304}"/>
                </a:ext>
              </a:extLst>
            </p:cNvPr>
            <p:cNvSpPr/>
            <p:nvPr/>
          </p:nvSpPr>
          <p:spPr>
            <a:xfrm>
              <a:off x="3928184" y="5086459"/>
              <a:ext cx="130894" cy="1201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85A24B59-976F-2777-9B06-EFA92EFB6CCE}"/>
                </a:ext>
              </a:extLst>
            </p:cNvPr>
            <p:cNvSpPr/>
            <p:nvPr/>
          </p:nvSpPr>
          <p:spPr>
            <a:xfrm>
              <a:off x="4059078" y="5086459"/>
              <a:ext cx="130894" cy="1201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CEFFFEE0-0C64-58F2-827B-E468E2EB95F9}"/>
              </a:ext>
            </a:extLst>
          </p:cNvPr>
          <p:cNvGrpSpPr/>
          <p:nvPr/>
        </p:nvGrpSpPr>
        <p:grpSpPr>
          <a:xfrm>
            <a:off x="7101217" y="3392485"/>
            <a:ext cx="392682" cy="120105"/>
            <a:chOff x="3797290" y="5086459"/>
            <a:chExt cx="392682" cy="12010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FF53506-CE18-2C95-7A9C-123D65C81DF5}"/>
                </a:ext>
              </a:extLst>
            </p:cNvPr>
            <p:cNvSpPr/>
            <p:nvPr/>
          </p:nvSpPr>
          <p:spPr>
            <a:xfrm>
              <a:off x="3797290" y="5086459"/>
              <a:ext cx="130894" cy="1201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D5EC4356-FFDF-C9D4-5CDF-A5F933CA8EEF}"/>
                </a:ext>
              </a:extLst>
            </p:cNvPr>
            <p:cNvSpPr/>
            <p:nvPr/>
          </p:nvSpPr>
          <p:spPr>
            <a:xfrm>
              <a:off x="3928184" y="5086459"/>
              <a:ext cx="130894" cy="1201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916DA2-5A05-5291-B86F-859A2F81ED5D}"/>
                </a:ext>
              </a:extLst>
            </p:cNvPr>
            <p:cNvSpPr/>
            <p:nvPr/>
          </p:nvSpPr>
          <p:spPr>
            <a:xfrm>
              <a:off x="4059078" y="5086459"/>
              <a:ext cx="130894" cy="1201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3DA3ABE2-B75B-3EBA-5CED-296F4BFDC7A4}"/>
              </a:ext>
            </a:extLst>
          </p:cNvPr>
          <p:cNvGrpSpPr/>
          <p:nvPr/>
        </p:nvGrpSpPr>
        <p:grpSpPr>
          <a:xfrm>
            <a:off x="7067072" y="3731828"/>
            <a:ext cx="392682" cy="120105"/>
            <a:chOff x="3797290" y="5086459"/>
            <a:chExt cx="392682" cy="120105"/>
          </a:xfrm>
          <a:solidFill>
            <a:srgbClr val="92D050"/>
          </a:solidFill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13938072-9D6D-391D-18BE-E77C42C3BA24}"/>
                </a:ext>
              </a:extLst>
            </p:cNvPr>
            <p:cNvSpPr/>
            <p:nvPr/>
          </p:nvSpPr>
          <p:spPr>
            <a:xfrm>
              <a:off x="3797290" y="5086459"/>
              <a:ext cx="130894" cy="1201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92364CF-AC42-16DB-F455-383E9C040CB1}"/>
                </a:ext>
              </a:extLst>
            </p:cNvPr>
            <p:cNvSpPr/>
            <p:nvPr/>
          </p:nvSpPr>
          <p:spPr>
            <a:xfrm>
              <a:off x="3928184" y="5086459"/>
              <a:ext cx="130894" cy="1201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147CC37C-DE09-914A-E8B3-28C8F39265FF}"/>
                </a:ext>
              </a:extLst>
            </p:cNvPr>
            <p:cNvSpPr/>
            <p:nvPr/>
          </p:nvSpPr>
          <p:spPr>
            <a:xfrm>
              <a:off x="4059078" y="5086459"/>
              <a:ext cx="130894" cy="1201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50D8A47D-F49C-D72B-0963-3C063EB7F951}"/>
              </a:ext>
            </a:extLst>
          </p:cNvPr>
          <p:cNvGrpSpPr/>
          <p:nvPr/>
        </p:nvGrpSpPr>
        <p:grpSpPr>
          <a:xfrm>
            <a:off x="7126122" y="3784291"/>
            <a:ext cx="392682" cy="120105"/>
            <a:chOff x="3797290" y="5086459"/>
            <a:chExt cx="392682" cy="120105"/>
          </a:xfrm>
          <a:solidFill>
            <a:srgbClr val="92D050"/>
          </a:solidFill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315B0C22-1ADE-8FCC-5977-A69D04166935}"/>
                </a:ext>
              </a:extLst>
            </p:cNvPr>
            <p:cNvSpPr/>
            <p:nvPr/>
          </p:nvSpPr>
          <p:spPr>
            <a:xfrm>
              <a:off x="3797290" y="5086459"/>
              <a:ext cx="130894" cy="1201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B576C8FA-4F2A-3915-DFDE-630392B620A9}"/>
                </a:ext>
              </a:extLst>
            </p:cNvPr>
            <p:cNvSpPr/>
            <p:nvPr/>
          </p:nvSpPr>
          <p:spPr>
            <a:xfrm>
              <a:off x="3928184" y="5086459"/>
              <a:ext cx="130894" cy="1201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2049B90F-B3E5-AC6E-780A-082C1CE2D19A}"/>
                </a:ext>
              </a:extLst>
            </p:cNvPr>
            <p:cNvSpPr/>
            <p:nvPr/>
          </p:nvSpPr>
          <p:spPr>
            <a:xfrm>
              <a:off x="4059078" y="5086459"/>
              <a:ext cx="130894" cy="1201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6054858B-CA93-7048-CC41-3A8EA0869280}"/>
              </a:ext>
            </a:extLst>
          </p:cNvPr>
          <p:cNvGrpSpPr/>
          <p:nvPr/>
        </p:nvGrpSpPr>
        <p:grpSpPr>
          <a:xfrm>
            <a:off x="7020099" y="4109838"/>
            <a:ext cx="499573" cy="218805"/>
            <a:chOff x="5447585" y="4055553"/>
            <a:chExt cx="499573" cy="218805"/>
          </a:xfrm>
        </p:grpSpPr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06EA2BD1-7A68-B881-F668-DDCE6B40A2DF}"/>
                </a:ext>
              </a:extLst>
            </p:cNvPr>
            <p:cNvGrpSpPr/>
            <p:nvPr/>
          </p:nvGrpSpPr>
          <p:grpSpPr>
            <a:xfrm>
              <a:off x="5447585" y="4055553"/>
              <a:ext cx="392682" cy="120105"/>
              <a:chOff x="3797290" y="5086459"/>
              <a:chExt cx="392682" cy="120105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007A7E78-EC50-39B2-1A63-0BBB963242B9}"/>
                  </a:ext>
                </a:extLst>
              </p:cNvPr>
              <p:cNvSpPr/>
              <p:nvPr/>
            </p:nvSpPr>
            <p:spPr>
              <a:xfrm>
                <a:off x="3797290" y="5086459"/>
                <a:ext cx="130894" cy="1201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BE1ACA6C-1BD2-92F7-7518-74A90505E2B8}"/>
                  </a:ext>
                </a:extLst>
              </p:cNvPr>
              <p:cNvSpPr/>
              <p:nvPr/>
            </p:nvSpPr>
            <p:spPr>
              <a:xfrm>
                <a:off x="3928184" y="5086459"/>
                <a:ext cx="130894" cy="1201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2B7AD5D7-4118-1541-46A5-9468F2841EF3}"/>
                  </a:ext>
                </a:extLst>
              </p:cNvPr>
              <p:cNvSpPr/>
              <p:nvPr/>
            </p:nvSpPr>
            <p:spPr>
              <a:xfrm>
                <a:off x="4059078" y="5086459"/>
                <a:ext cx="130894" cy="1201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CDC8CEAE-8235-35DB-439A-2D8E2CDAF802}"/>
                </a:ext>
              </a:extLst>
            </p:cNvPr>
            <p:cNvGrpSpPr/>
            <p:nvPr/>
          </p:nvGrpSpPr>
          <p:grpSpPr>
            <a:xfrm>
              <a:off x="5496738" y="4100607"/>
              <a:ext cx="392682" cy="120105"/>
              <a:chOff x="3797290" y="5086459"/>
              <a:chExt cx="392682" cy="120105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30B21524-84F1-5A08-6281-6AC10508AE89}"/>
                  </a:ext>
                </a:extLst>
              </p:cNvPr>
              <p:cNvSpPr/>
              <p:nvPr/>
            </p:nvSpPr>
            <p:spPr>
              <a:xfrm>
                <a:off x="3797290" y="5086459"/>
                <a:ext cx="130894" cy="1201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E8F02CB1-FE70-0224-9ABE-B21627539593}"/>
                  </a:ext>
                </a:extLst>
              </p:cNvPr>
              <p:cNvSpPr/>
              <p:nvPr/>
            </p:nvSpPr>
            <p:spPr>
              <a:xfrm>
                <a:off x="3928184" y="5086459"/>
                <a:ext cx="130894" cy="1201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1CB61A2B-C5D7-A700-8C49-627753AAE11B}"/>
                  </a:ext>
                </a:extLst>
              </p:cNvPr>
              <p:cNvSpPr/>
              <p:nvPr/>
            </p:nvSpPr>
            <p:spPr>
              <a:xfrm>
                <a:off x="4059078" y="5086459"/>
                <a:ext cx="130894" cy="1201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F52B759C-30B6-9E26-1CFA-E2AF0DC59FCA}"/>
                </a:ext>
              </a:extLst>
            </p:cNvPr>
            <p:cNvGrpSpPr/>
            <p:nvPr/>
          </p:nvGrpSpPr>
          <p:grpSpPr>
            <a:xfrm>
              <a:off x="5554476" y="4154253"/>
              <a:ext cx="392682" cy="120105"/>
              <a:chOff x="3797290" y="5086459"/>
              <a:chExt cx="392682" cy="120105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C8F2209B-1D02-1202-A6EF-2B5AD4A53226}"/>
                  </a:ext>
                </a:extLst>
              </p:cNvPr>
              <p:cNvSpPr/>
              <p:nvPr/>
            </p:nvSpPr>
            <p:spPr>
              <a:xfrm>
                <a:off x="3797290" y="5086459"/>
                <a:ext cx="130894" cy="1201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9C0EDF1E-8C54-9282-9970-AAC4409D6592}"/>
                  </a:ext>
                </a:extLst>
              </p:cNvPr>
              <p:cNvSpPr/>
              <p:nvPr/>
            </p:nvSpPr>
            <p:spPr>
              <a:xfrm>
                <a:off x="3928184" y="5086459"/>
                <a:ext cx="130894" cy="1201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3A97D4FD-71F0-3902-F479-F19165506405}"/>
                  </a:ext>
                </a:extLst>
              </p:cNvPr>
              <p:cNvSpPr/>
              <p:nvPr/>
            </p:nvSpPr>
            <p:spPr>
              <a:xfrm>
                <a:off x="4059078" y="5086459"/>
                <a:ext cx="130894" cy="1201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D6F072A-220D-6A94-D851-9246F92B2F40}"/>
              </a:ext>
            </a:extLst>
          </p:cNvPr>
          <p:cNvSpPr txBox="1"/>
          <p:nvPr/>
        </p:nvSpPr>
        <p:spPr>
          <a:xfrm>
            <a:off x="6811393" y="4948363"/>
            <a:ext cx="1484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query signal</a:t>
            </a:r>
            <a:endParaRPr kumimoji="1" lang="zh-CN" altLang="en-US" sz="1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548751DC-82CE-A5E3-656B-89BB34F60A38}"/>
              </a:ext>
            </a:extLst>
          </p:cNvPr>
          <p:cNvSpPr txBox="1"/>
          <p:nvPr/>
        </p:nvSpPr>
        <p:spPr>
          <a:xfrm>
            <a:off x="5663322" y="4344342"/>
            <a:ext cx="2328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1000" b="1" i="1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PingFangSC-Regular" panose="020B0400000000000000" pitchFamily="34" charset="-122"/>
                <a:cs typeface="Times New Roman" panose="02020603050405020304" pitchFamily="18" charset="0"/>
              </a:rPr>
              <a:t>Multi-Expert </a:t>
            </a:r>
            <a:r>
              <a:rPr lang="en-US" altLang="zh-CN" sz="1000" b="1" i="1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PingFangSC-Regular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en" altLang="zh-CN" sz="1000" b="1" i="1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PingFangSC-Regular" panose="020B0400000000000000" pitchFamily="34" charset="-122"/>
                <a:cs typeface="Times New Roman" panose="02020603050405020304" pitchFamily="18" charset="0"/>
              </a:rPr>
              <a:t>UI Perception Module</a:t>
            </a:r>
            <a:endParaRPr kumimoji="1" lang="zh-CN" altLang="en-US" sz="1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571E062E-7345-3074-B962-FBE31DE1A4E8}"/>
              </a:ext>
            </a:extLst>
          </p:cNvPr>
          <p:cNvCxnSpPr>
            <a:cxnSpLocks/>
            <a:stCxn id="18" idx="3"/>
            <a:endCxn id="41" idx="3"/>
          </p:cNvCxnSpPr>
          <p:nvPr/>
        </p:nvCxnSpPr>
        <p:spPr>
          <a:xfrm>
            <a:off x="7012409" y="4869606"/>
            <a:ext cx="287213" cy="29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813CFDA9-D42C-04EF-503F-FD80F6472917}"/>
              </a:ext>
            </a:extLst>
          </p:cNvPr>
          <p:cNvGrpSpPr/>
          <p:nvPr/>
        </p:nvGrpSpPr>
        <p:grpSpPr>
          <a:xfrm>
            <a:off x="9044340" y="3672234"/>
            <a:ext cx="543271" cy="259334"/>
            <a:chOff x="7420326" y="3884097"/>
            <a:chExt cx="543271" cy="259334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B2847914-7DC9-5B49-2DF3-C7716A0BBF2A}"/>
                </a:ext>
              </a:extLst>
            </p:cNvPr>
            <p:cNvGrpSpPr/>
            <p:nvPr/>
          </p:nvGrpSpPr>
          <p:grpSpPr>
            <a:xfrm>
              <a:off x="7420326" y="3884097"/>
              <a:ext cx="392682" cy="120105"/>
              <a:chOff x="3928184" y="5086459"/>
              <a:chExt cx="392682" cy="120105"/>
            </a:xfrm>
          </p:grpSpPr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AA235F41-4DFE-FC82-585C-93183D60C6B5}"/>
                  </a:ext>
                </a:extLst>
              </p:cNvPr>
              <p:cNvSpPr/>
              <p:nvPr/>
            </p:nvSpPr>
            <p:spPr>
              <a:xfrm>
                <a:off x="3928184" y="5086459"/>
                <a:ext cx="130894" cy="1201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79718490-975F-C091-1F93-3A457B393F4D}"/>
                  </a:ext>
                </a:extLst>
              </p:cNvPr>
              <p:cNvSpPr/>
              <p:nvPr/>
            </p:nvSpPr>
            <p:spPr>
              <a:xfrm>
                <a:off x="4059078" y="5086459"/>
                <a:ext cx="130894" cy="12010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D342CD3E-AE81-55FB-8127-78ACF91774C5}"/>
                  </a:ext>
                </a:extLst>
              </p:cNvPr>
              <p:cNvSpPr/>
              <p:nvPr/>
            </p:nvSpPr>
            <p:spPr>
              <a:xfrm>
                <a:off x="4189972" y="5086459"/>
                <a:ext cx="130894" cy="12010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4E3CD2BF-BE7E-CF53-107F-06AB7EDF98FE}"/>
                </a:ext>
              </a:extLst>
            </p:cNvPr>
            <p:cNvGrpSpPr/>
            <p:nvPr/>
          </p:nvGrpSpPr>
          <p:grpSpPr>
            <a:xfrm>
              <a:off x="7478506" y="3948566"/>
              <a:ext cx="392682" cy="120105"/>
              <a:chOff x="3928184" y="5086459"/>
              <a:chExt cx="392682" cy="120105"/>
            </a:xfrm>
          </p:grpSpPr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70346670-62FC-CF8A-C3B8-F9FDFAFD78BC}"/>
                  </a:ext>
                </a:extLst>
              </p:cNvPr>
              <p:cNvSpPr/>
              <p:nvPr/>
            </p:nvSpPr>
            <p:spPr>
              <a:xfrm>
                <a:off x="3928184" y="5086459"/>
                <a:ext cx="130894" cy="1201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1374B7C9-9744-1932-79DB-3C4180441F2E}"/>
                  </a:ext>
                </a:extLst>
              </p:cNvPr>
              <p:cNvSpPr/>
              <p:nvPr/>
            </p:nvSpPr>
            <p:spPr>
              <a:xfrm>
                <a:off x="4059078" y="5086459"/>
                <a:ext cx="130894" cy="12010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8C80C93A-8F4B-B6C4-5206-3FF5B7212B7F}"/>
                  </a:ext>
                </a:extLst>
              </p:cNvPr>
              <p:cNvSpPr/>
              <p:nvPr/>
            </p:nvSpPr>
            <p:spPr>
              <a:xfrm>
                <a:off x="4189972" y="5086459"/>
                <a:ext cx="130894" cy="12010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D3694814-3A32-B1D3-26D6-0289A4FC282F}"/>
                </a:ext>
              </a:extLst>
            </p:cNvPr>
            <p:cNvGrpSpPr/>
            <p:nvPr/>
          </p:nvGrpSpPr>
          <p:grpSpPr>
            <a:xfrm>
              <a:off x="7570915" y="4023326"/>
              <a:ext cx="392682" cy="120105"/>
              <a:chOff x="3928184" y="5086459"/>
              <a:chExt cx="392682" cy="120105"/>
            </a:xfrm>
          </p:grpSpPr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631EBF0D-2123-9C74-4A06-5F4D28FE356A}"/>
                  </a:ext>
                </a:extLst>
              </p:cNvPr>
              <p:cNvSpPr/>
              <p:nvPr/>
            </p:nvSpPr>
            <p:spPr>
              <a:xfrm>
                <a:off x="3928184" y="5086459"/>
                <a:ext cx="130894" cy="1201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AF123281-6BE7-61AC-48BD-E3DDDE5A92BC}"/>
                  </a:ext>
                </a:extLst>
              </p:cNvPr>
              <p:cNvSpPr/>
              <p:nvPr/>
            </p:nvSpPr>
            <p:spPr>
              <a:xfrm>
                <a:off x="4059078" y="5086459"/>
                <a:ext cx="130894" cy="12010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779A608A-D76A-D01C-69F7-C703D44DE653}"/>
                  </a:ext>
                </a:extLst>
              </p:cNvPr>
              <p:cNvSpPr/>
              <p:nvPr/>
            </p:nvSpPr>
            <p:spPr>
              <a:xfrm>
                <a:off x="4189972" y="5086459"/>
                <a:ext cx="130894" cy="12010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7D4B9F1-C0D2-523E-A19F-43BDD3BB01A1}"/>
              </a:ext>
            </a:extLst>
          </p:cNvPr>
          <p:cNvSpPr txBox="1"/>
          <p:nvPr/>
        </p:nvSpPr>
        <p:spPr>
          <a:xfrm>
            <a:off x="8525231" y="3940813"/>
            <a:ext cx="1477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kumimoji="1" lang="zh-CN" altLang="en-US" sz="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kumimoji="1" lang="zh-CN" altLang="en-US" sz="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 vectors</a:t>
            </a:r>
            <a:endParaRPr lang="zh-CN" altLang="en-US" sz="900" i="1" dirty="0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083F6CDC-A5B2-328D-3A21-6AA7D537322F}"/>
              </a:ext>
            </a:extLst>
          </p:cNvPr>
          <p:cNvGrpSpPr/>
          <p:nvPr/>
        </p:nvGrpSpPr>
        <p:grpSpPr>
          <a:xfrm>
            <a:off x="9118646" y="2640837"/>
            <a:ext cx="507175" cy="199174"/>
            <a:chOff x="8754485" y="4002406"/>
            <a:chExt cx="507175" cy="199174"/>
          </a:xfrm>
        </p:grpSpPr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D4F8CE48-7695-47E5-2E0D-42C09B54B4A0}"/>
                </a:ext>
              </a:extLst>
            </p:cNvPr>
            <p:cNvGrpSpPr/>
            <p:nvPr/>
          </p:nvGrpSpPr>
          <p:grpSpPr>
            <a:xfrm>
              <a:off x="8754485" y="4002406"/>
              <a:ext cx="392682" cy="120105"/>
              <a:chOff x="3928184" y="5086459"/>
              <a:chExt cx="392682" cy="120105"/>
            </a:xfrm>
          </p:grpSpPr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BA0D2D58-1C8A-0354-E30A-809768408CF5}"/>
                  </a:ext>
                </a:extLst>
              </p:cNvPr>
              <p:cNvSpPr/>
              <p:nvPr/>
            </p:nvSpPr>
            <p:spPr>
              <a:xfrm>
                <a:off x="3928184" y="5086459"/>
                <a:ext cx="130894" cy="1201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8DA3E6D1-4858-8911-D443-06F7B97F04B5}"/>
                  </a:ext>
                </a:extLst>
              </p:cNvPr>
              <p:cNvSpPr/>
              <p:nvPr/>
            </p:nvSpPr>
            <p:spPr>
              <a:xfrm>
                <a:off x="4059078" y="5086459"/>
                <a:ext cx="130894" cy="12010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FF6CFC7D-5A4D-AA5F-F53E-D6898CE37D80}"/>
                  </a:ext>
                </a:extLst>
              </p:cNvPr>
              <p:cNvSpPr/>
              <p:nvPr/>
            </p:nvSpPr>
            <p:spPr>
              <a:xfrm>
                <a:off x="4189972" y="5086459"/>
                <a:ext cx="130894" cy="12010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1F416951-9A90-B973-2840-B138FE70AA5C}"/>
                </a:ext>
              </a:extLst>
            </p:cNvPr>
            <p:cNvGrpSpPr/>
            <p:nvPr/>
          </p:nvGrpSpPr>
          <p:grpSpPr>
            <a:xfrm>
              <a:off x="8800633" y="4036795"/>
              <a:ext cx="392682" cy="120105"/>
              <a:chOff x="3928184" y="5086459"/>
              <a:chExt cx="392682" cy="120105"/>
            </a:xfrm>
          </p:grpSpPr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1E39355D-BFA9-FA15-9EF0-4ADEA74EBA97}"/>
                  </a:ext>
                </a:extLst>
              </p:cNvPr>
              <p:cNvSpPr/>
              <p:nvPr/>
            </p:nvSpPr>
            <p:spPr>
              <a:xfrm>
                <a:off x="3928184" y="5086459"/>
                <a:ext cx="130894" cy="1201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975450AE-A87C-EC0D-7B4A-4AF23D387A50}"/>
                  </a:ext>
                </a:extLst>
              </p:cNvPr>
              <p:cNvSpPr/>
              <p:nvPr/>
            </p:nvSpPr>
            <p:spPr>
              <a:xfrm>
                <a:off x="4059078" y="5086459"/>
                <a:ext cx="130894" cy="12010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7E293977-528F-CB98-1EC9-C1E4FF5092FF}"/>
                  </a:ext>
                </a:extLst>
              </p:cNvPr>
              <p:cNvSpPr/>
              <p:nvPr/>
            </p:nvSpPr>
            <p:spPr>
              <a:xfrm>
                <a:off x="4189972" y="5086459"/>
                <a:ext cx="130894" cy="12010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1C1E8443-E068-6BCA-CCEC-407742BD0300}"/>
                </a:ext>
              </a:extLst>
            </p:cNvPr>
            <p:cNvGrpSpPr/>
            <p:nvPr/>
          </p:nvGrpSpPr>
          <p:grpSpPr>
            <a:xfrm>
              <a:off x="8868978" y="4081475"/>
              <a:ext cx="392682" cy="120105"/>
              <a:chOff x="3928184" y="5086459"/>
              <a:chExt cx="392682" cy="120105"/>
            </a:xfrm>
          </p:grpSpPr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C1F935D9-0759-EC41-5AD4-4F3316B9CAA9}"/>
                  </a:ext>
                </a:extLst>
              </p:cNvPr>
              <p:cNvSpPr/>
              <p:nvPr/>
            </p:nvSpPr>
            <p:spPr>
              <a:xfrm>
                <a:off x="3928184" y="5086459"/>
                <a:ext cx="130894" cy="1201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D7683975-52BC-2B63-15CD-96061587B6D2}"/>
                  </a:ext>
                </a:extLst>
              </p:cNvPr>
              <p:cNvSpPr/>
              <p:nvPr/>
            </p:nvSpPr>
            <p:spPr>
              <a:xfrm>
                <a:off x="4059078" y="5086459"/>
                <a:ext cx="130894" cy="12010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3AA6FD0C-059B-988B-ECE8-2AB06EF47C88}"/>
                  </a:ext>
                </a:extLst>
              </p:cNvPr>
              <p:cNvSpPr/>
              <p:nvPr/>
            </p:nvSpPr>
            <p:spPr>
              <a:xfrm>
                <a:off x="4189972" y="5086459"/>
                <a:ext cx="130894" cy="12010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8295CDCC-DB57-CE5A-ABC5-D36507CC3CC0}"/>
              </a:ext>
            </a:extLst>
          </p:cNvPr>
          <p:cNvGrpSpPr/>
          <p:nvPr/>
        </p:nvGrpSpPr>
        <p:grpSpPr>
          <a:xfrm>
            <a:off x="9680972" y="2686198"/>
            <a:ext cx="392682" cy="120105"/>
            <a:chOff x="3228012" y="6405888"/>
            <a:chExt cx="392682" cy="120105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4DF31005-1098-AF2F-E7B6-5AA7485AA7F5}"/>
                </a:ext>
              </a:extLst>
            </p:cNvPr>
            <p:cNvSpPr/>
            <p:nvPr/>
          </p:nvSpPr>
          <p:spPr>
            <a:xfrm>
              <a:off x="3228012" y="6405888"/>
              <a:ext cx="130894" cy="1201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4541A5A8-06E7-0FB1-9CCE-B11A30A2B8A5}"/>
                </a:ext>
              </a:extLst>
            </p:cNvPr>
            <p:cNvSpPr/>
            <p:nvPr/>
          </p:nvSpPr>
          <p:spPr>
            <a:xfrm>
              <a:off x="3358906" y="6405888"/>
              <a:ext cx="130894" cy="1201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25B5A7A3-A5B8-9866-CC04-86352656D35B}"/>
                </a:ext>
              </a:extLst>
            </p:cNvPr>
            <p:cNvSpPr/>
            <p:nvPr/>
          </p:nvSpPr>
          <p:spPr>
            <a:xfrm>
              <a:off x="3489800" y="6405888"/>
              <a:ext cx="130894" cy="1201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1" name="文本框 140">
            <a:extLst>
              <a:ext uri="{FF2B5EF4-FFF2-40B4-BE49-F238E27FC236}">
                <a16:creationId xmlns:a16="http://schemas.microsoft.com/office/drawing/2014/main" id="{7CD83E67-78CB-0351-A784-43265FB45500}"/>
              </a:ext>
            </a:extLst>
          </p:cNvPr>
          <p:cNvSpPr txBox="1"/>
          <p:nvPr/>
        </p:nvSpPr>
        <p:spPr>
          <a:xfrm>
            <a:off x="9343017" y="2364600"/>
            <a:ext cx="1220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content to LLM</a:t>
            </a:r>
            <a:endParaRPr kumimoji="1" lang="zh-CN" altLang="en-US" sz="9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ACE141E0-E9EF-3605-FDF9-274835837419}"/>
              </a:ext>
            </a:extLst>
          </p:cNvPr>
          <p:cNvSpPr txBox="1"/>
          <p:nvPr/>
        </p:nvSpPr>
        <p:spPr>
          <a:xfrm>
            <a:off x="4708758" y="4548253"/>
            <a:ext cx="897380" cy="64633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describe the content of the coordinates [43,89,75,112]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E5B44E32-5A9D-6BA4-D690-C575F8045376}"/>
              </a:ext>
            </a:extLst>
          </p:cNvPr>
          <p:cNvSpPr txBox="1"/>
          <p:nvPr/>
        </p:nvSpPr>
        <p:spPr>
          <a:xfrm>
            <a:off x="7753642" y="1569311"/>
            <a:ext cx="2945037" cy="2308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" altLang="zh-CN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search icon, you can click it to find flight information</a:t>
            </a:r>
            <a:endParaRPr kumimoji="1" lang="zh-CN" altLang="en-US" sz="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07D5F64E-E2AA-B54C-43D9-240CC726FF99}"/>
              </a:ext>
            </a:extLst>
          </p:cNvPr>
          <p:cNvCxnSpPr>
            <a:cxnSpLocks/>
          </p:cNvCxnSpPr>
          <p:nvPr/>
        </p:nvCxnSpPr>
        <p:spPr>
          <a:xfrm flipV="1">
            <a:off x="9237737" y="1804895"/>
            <a:ext cx="0" cy="2344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C6D923B6-22F7-4B3A-051D-B9326EE25CB0}"/>
              </a:ext>
            </a:extLst>
          </p:cNvPr>
          <p:cNvGrpSpPr/>
          <p:nvPr/>
        </p:nvGrpSpPr>
        <p:grpSpPr>
          <a:xfrm>
            <a:off x="8591248" y="2636827"/>
            <a:ext cx="496329" cy="203184"/>
            <a:chOff x="6078710" y="2554905"/>
            <a:chExt cx="496329" cy="203184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C376C82E-088E-DF91-9C77-4F8113F85821}"/>
                </a:ext>
              </a:extLst>
            </p:cNvPr>
            <p:cNvGrpSpPr/>
            <p:nvPr/>
          </p:nvGrpSpPr>
          <p:grpSpPr>
            <a:xfrm>
              <a:off x="6078710" y="2554905"/>
              <a:ext cx="392682" cy="120105"/>
              <a:chOff x="3797290" y="5086459"/>
              <a:chExt cx="392682" cy="120105"/>
            </a:xfrm>
          </p:grpSpPr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852DB81E-DA88-F686-C751-0DFCB853D239}"/>
                  </a:ext>
                </a:extLst>
              </p:cNvPr>
              <p:cNvSpPr/>
              <p:nvPr/>
            </p:nvSpPr>
            <p:spPr>
              <a:xfrm>
                <a:off x="3797290" y="5086459"/>
                <a:ext cx="130894" cy="12010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0ECB37F0-A131-AAC2-8DB0-225301B86561}"/>
                  </a:ext>
                </a:extLst>
              </p:cNvPr>
              <p:cNvSpPr/>
              <p:nvPr/>
            </p:nvSpPr>
            <p:spPr>
              <a:xfrm>
                <a:off x="3928184" y="5086459"/>
                <a:ext cx="130894" cy="12010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FDC9AC7A-05C1-2AA4-3846-587FC932C8D1}"/>
                  </a:ext>
                </a:extLst>
              </p:cNvPr>
              <p:cNvSpPr/>
              <p:nvPr/>
            </p:nvSpPr>
            <p:spPr>
              <a:xfrm>
                <a:off x="4059078" y="5086459"/>
                <a:ext cx="130894" cy="12010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B0E8891D-2EA1-126C-F39C-9B044BA92856}"/>
                </a:ext>
              </a:extLst>
            </p:cNvPr>
            <p:cNvGrpSpPr/>
            <p:nvPr/>
          </p:nvGrpSpPr>
          <p:grpSpPr>
            <a:xfrm>
              <a:off x="6121001" y="2594534"/>
              <a:ext cx="392682" cy="120105"/>
              <a:chOff x="3797290" y="5086459"/>
              <a:chExt cx="392682" cy="120105"/>
            </a:xfrm>
          </p:grpSpPr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36B838BD-E927-BF8A-9B9D-802AF9C03DD0}"/>
                  </a:ext>
                </a:extLst>
              </p:cNvPr>
              <p:cNvSpPr/>
              <p:nvPr/>
            </p:nvSpPr>
            <p:spPr>
              <a:xfrm>
                <a:off x="3797290" y="5086459"/>
                <a:ext cx="130894" cy="12010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40203CF4-FD53-41BB-B89C-F84771B9DC5A}"/>
                  </a:ext>
                </a:extLst>
              </p:cNvPr>
              <p:cNvSpPr/>
              <p:nvPr/>
            </p:nvSpPr>
            <p:spPr>
              <a:xfrm>
                <a:off x="3928184" y="5086459"/>
                <a:ext cx="130894" cy="12010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B25B733E-D3D5-BEB1-5477-4EFEAC2008C9}"/>
                  </a:ext>
                </a:extLst>
              </p:cNvPr>
              <p:cNvSpPr/>
              <p:nvPr/>
            </p:nvSpPr>
            <p:spPr>
              <a:xfrm>
                <a:off x="4059078" y="5086459"/>
                <a:ext cx="130894" cy="12010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E9B468DC-51E7-AA39-43D0-D911AE9E8B60}"/>
                </a:ext>
              </a:extLst>
            </p:cNvPr>
            <p:cNvGrpSpPr/>
            <p:nvPr/>
          </p:nvGrpSpPr>
          <p:grpSpPr>
            <a:xfrm>
              <a:off x="6182357" y="2637984"/>
              <a:ext cx="392682" cy="120105"/>
              <a:chOff x="3797290" y="5086459"/>
              <a:chExt cx="392682" cy="120105"/>
            </a:xfrm>
          </p:grpSpPr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707A76C7-2F60-2387-77F6-D672BFFFC012}"/>
                  </a:ext>
                </a:extLst>
              </p:cNvPr>
              <p:cNvSpPr/>
              <p:nvPr/>
            </p:nvSpPr>
            <p:spPr>
              <a:xfrm>
                <a:off x="3797290" y="5086459"/>
                <a:ext cx="130894" cy="12010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72E57660-1C55-DCF0-7A99-BA8FC45199C4}"/>
                  </a:ext>
                </a:extLst>
              </p:cNvPr>
              <p:cNvSpPr/>
              <p:nvPr/>
            </p:nvSpPr>
            <p:spPr>
              <a:xfrm>
                <a:off x="3928184" y="5086459"/>
                <a:ext cx="130894" cy="12010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402FAD1A-3ADC-5796-040C-47367B63A662}"/>
                  </a:ext>
                </a:extLst>
              </p:cNvPr>
              <p:cNvSpPr/>
              <p:nvPr/>
            </p:nvSpPr>
            <p:spPr>
              <a:xfrm>
                <a:off x="4059078" y="5086459"/>
                <a:ext cx="130894" cy="12010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58" name="文本框 157">
            <a:extLst>
              <a:ext uri="{FF2B5EF4-FFF2-40B4-BE49-F238E27FC236}">
                <a16:creationId xmlns:a16="http://schemas.microsoft.com/office/drawing/2014/main" id="{27D0FC0F-9E3A-ED79-6D3A-64D785888DDF}"/>
              </a:ext>
            </a:extLst>
          </p:cNvPr>
          <p:cNvSpPr txBox="1"/>
          <p:nvPr/>
        </p:nvSpPr>
        <p:spPr>
          <a:xfrm>
            <a:off x="601162" y="811658"/>
            <a:ext cx="4631396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>
                <a:solidFill>
                  <a:srgbClr val="FF0000"/>
                </a:solidFill>
              </a:rPr>
              <a:t>这种图片替换一下，要求凸显</a:t>
            </a:r>
            <a:r>
              <a:rPr kumimoji="1" lang="en-US" altLang="zh-CN" sz="1050" dirty="0">
                <a:solidFill>
                  <a:srgbClr val="FF0000"/>
                </a:solidFill>
              </a:rPr>
              <a:t>GUI</a:t>
            </a:r>
            <a:r>
              <a:rPr kumimoji="1" lang="zh-CN" altLang="en-US" sz="1050" dirty="0">
                <a:solidFill>
                  <a:srgbClr val="FF0000"/>
                </a:solidFill>
              </a:rPr>
              <a:t> </a:t>
            </a:r>
            <a:r>
              <a:rPr kumimoji="1" lang="en-US" altLang="zh-CN" sz="1050" dirty="0">
                <a:solidFill>
                  <a:srgbClr val="FF0000"/>
                </a:solidFill>
              </a:rPr>
              <a:t>screen</a:t>
            </a:r>
            <a:r>
              <a:rPr kumimoji="1" lang="zh-CN" altLang="en-US" sz="1050" dirty="0">
                <a:solidFill>
                  <a:srgbClr val="FF0000"/>
                </a:solidFill>
              </a:rPr>
              <a:t>中</a:t>
            </a:r>
            <a:r>
              <a:rPr kumimoji="1" lang="en-US" altLang="zh-CN" sz="1050" dirty="0">
                <a:solidFill>
                  <a:srgbClr val="FF0000"/>
                </a:solidFill>
              </a:rPr>
              <a:t>icon</a:t>
            </a:r>
            <a:r>
              <a:rPr kumimoji="1" lang="zh-CN" altLang="en-US" sz="1050" dirty="0">
                <a:solidFill>
                  <a:srgbClr val="FF0000"/>
                </a:solidFill>
              </a:rPr>
              <a:t>、</a:t>
            </a:r>
            <a:r>
              <a:rPr kumimoji="1" lang="en-US" altLang="zh-CN" sz="1050" dirty="0">
                <a:solidFill>
                  <a:srgbClr val="FF0000"/>
                </a:solidFill>
              </a:rPr>
              <a:t>text</a:t>
            </a:r>
            <a:r>
              <a:rPr kumimoji="1" lang="zh-CN" altLang="en-US" sz="1050" dirty="0">
                <a:solidFill>
                  <a:srgbClr val="FF0000"/>
                </a:solidFill>
              </a:rPr>
              <a:t>，这个图片文字太多了</a:t>
            </a:r>
            <a:endParaRPr kumimoji="1" lang="en-US" altLang="zh-CN" sz="1050" dirty="0">
              <a:solidFill>
                <a:srgbClr val="FF0000"/>
              </a:solidFill>
            </a:endParaRPr>
          </a:p>
          <a:p>
            <a:r>
              <a:rPr kumimoji="1" lang="zh-CN" altLang="en-US" sz="1050" dirty="0">
                <a:solidFill>
                  <a:srgbClr val="FF0000"/>
                </a:solidFill>
              </a:rPr>
              <a:t>图像参考地址：</a:t>
            </a:r>
            <a:endParaRPr kumimoji="1" lang="en-US" altLang="zh-CN" sz="1050" dirty="0">
              <a:solidFill>
                <a:srgbClr val="FF0000"/>
              </a:solidFill>
            </a:endParaRPr>
          </a:p>
          <a:p>
            <a:r>
              <a:rPr kumimoji="1" lang="en-US" altLang="zh-CN" sz="1050" dirty="0">
                <a:solidFill>
                  <a:srgbClr val="FF0000"/>
                </a:solidFill>
              </a:rPr>
              <a:t>AMEX</a:t>
            </a:r>
            <a:r>
              <a:rPr kumimoji="1" lang="zh-CN" altLang="en-US" sz="1050" dirty="0">
                <a:solidFill>
                  <a:srgbClr val="FF0000"/>
                </a:solidFill>
              </a:rPr>
              <a:t>：</a:t>
            </a:r>
            <a:r>
              <a:rPr kumimoji="1" lang="en" altLang="zh-CN" sz="1050" dirty="0">
                <a:solidFill>
                  <a:srgbClr val="FF0000"/>
                </a:solidFill>
              </a:rPr>
              <a:t>/</a:t>
            </a:r>
            <a:r>
              <a:rPr kumimoji="1" lang="en" altLang="zh-CN" sz="1050" dirty="0" err="1">
                <a:solidFill>
                  <a:srgbClr val="FF0000"/>
                </a:solidFill>
              </a:rPr>
              <a:t>mnt_code</a:t>
            </a:r>
            <a:r>
              <a:rPr kumimoji="1" lang="en" altLang="zh-CN" sz="1050" dirty="0">
                <a:solidFill>
                  <a:srgbClr val="FF0000"/>
                </a:solidFill>
              </a:rPr>
              <a:t>/user/262866/AMEX/screenshot</a:t>
            </a:r>
          </a:p>
          <a:p>
            <a:r>
              <a:rPr kumimoji="1" lang="en" altLang="zh-CN" sz="1050" dirty="0">
                <a:solidFill>
                  <a:srgbClr val="FF0000"/>
                </a:solidFill>
              </a:rPr>
              <a:t>AITW</a:t>
            </a:r>
            <a:r>
              <a:rPr kumimoji="1" lang="zh-CN" altLang="en-US" sz="1050" dirty="0">
                <a:solidFill>
                  <a:srgbClr val="FF0000"/>
                </a:solidFill>
              </a:rPr>
              <a:t>：</a:t>
            </a:r>
            <a:r>
              <a:rPr kumimoji="1" lang="en" altLang="zh-CN" sz="1050" dirty="0">
                <a:solidFill>
                  <a:srgbClr val="FF0000"/>
                </a:solidFill>
              </a:rPr>
              <a:t>/</a:t>
            </a:r>
            <a:r>
              <a:rPr kumimoji="1" lang="en" altLang="zh-CN" sz="1050" dirty="0" err="1">
                <a:solidFill>
                  <a:srgbClr val="FF0000"/>
                </a:solidFill>
              </a:rPr>
              <a:t>mnt_code</a:t>
            </a:r>
            <a:r>
              <a:rPr kumimoji="1" lang="en" altLang="zh-CN" sz="1050" dirty="0">
                <a:solidFill>
                  <a:srgbClr val="FF0000"/>
                </a:solidFill>
              </a:rPr>
              <a:t>/user/262866/AITW</a:t>
            </a:r>
          </a:p>
          <a:p>
            <a:r>
              <a:rPr kumimoji="1" lang="en" altLang="zh-CN" sz="1050" dirty="0">
                <a:solidFill>
                  <a:srgbClr val="FF0000"/>
                </a:solidFill>
              </a:rPr>
              <a:t>Rico</a:t>
            </a:r>
            <a:r>
              <a:rPr kumimoji="1" lang="zh-CN" altLang="en-US" sz="1050" dirty="0">
                <a:solidFill>
                  <a:srgbClr val="FF0000"/>
                </a:solidFill>
              </a:rPr>
              <a:t>：</a:t>
            </a:r>
            <a:r>
              <a:rPr kumimoji="1" lang="en" altLang="zh-CN" sz="1050" dirty="0">
                <a:solidFill>
                  <a:srgbClr val="FF0000"/>
                </a:solidFill>
              </a:rPr>
              <a:t>/</a:t>
            </a:r>
            <a:r>
              <a:rPr kumimoji="1" lang="en" altLang="zh-CN" sz="1050" dirty="0" err="1">
                <a:solidFill>
                  <a:srgbClr val="FF0000"/>
                </a:solidFill>
              </a:rPr>
              <a:t>mnt</a:t>
            </a:r>
            <a:r>
              <a:rPr kumimoji="1" lang="en" altLang="zh-CN" sz="1050" dirty="0">
                <a:solidFill>
                  <a:srgbClr val="FF0000"/>
                </a:solidFill>
              </a:rPr>
              <a:t>/user/</a:t>
            </a:r>
            <a:r>
              <a:rPr kumimoji="1" lang="en" altLang="zh-CN" sz="1050" dirty="0" err="1">
                <a:solidFill>
                  <a:srgbClr val="FF0000"/>
                </a:solidFill>
              </a:rPr>
              <a:t>hongchen</a:t>
            </a:r>
            <a:r>
              <a:rPr kumimoji="1" lang="en" altLang="zh-CN" sz="1050" dirty="0">
                <a:solidFill>
                  <a:srgbClr val="FF0000"/>
                </a:solidFill>
              </a:rPr>
              <a:t>/262866/457353/dataset/Rico</a:t>
            </a:r>
            <a:endParaRPr kumimoji="1" lang="en-US" altLang="zh-CN" sz="1050" dirty="0">
              <a:solidFill>
                <a:srgbClr val="FF0000"/>
              </a:solidFill>
            </a:endParaRPr>
          </a:p>
          <a:p>
            <a:r>
              <a:rPr kumimoji="1" lang="en-US" altLang="zh-CN" sz="1050" dirty="0" err="1">
                <a:solidFill>
                  <a:srgbClr val="FF0000"/>
                </a:solidFill>
              </a:rPr>
              <a:t>ScreenSpot</a:t>
            </a:r>
            <a:r>
              <a:rPr kumimoji="1" lang="en-US" altLang="zh-CN" sz="1050" dirty="0">
                <a:solidFill>
                  <a:srgbClr val="FF0000"/>
                </a:solidFill>
              </a:rPr>
              <a:t>:/</a:t>
            </a:r>
            <a:r>
              <a:rPr kumimoji="1" lang="en-US" altLang="zh-CN" sz="1050" dirty="0" err="1">
                <a:solidFill>
                  <a:srgbClr val="FF0000"/>
                </a:solidFill>
              </a:rPr>
              <a:t>mnt</a:t>
            </a:r>
            <a:r>
              <a:rPr kumimoji="1" lang="en-US" altLang="zh-CN" sz="1050" dirty="0">
                <a:solidFill>
                  <a:srgbClr val="FF0000"/>
                </a:solidFill>
              </a:rPr>
              <a:t>/user/</a:t>
            </a:r>
            <a:r>
              <a:rPr kumimoji="1" lang="en-US" altLang="zh-CN" sz="1050" dirty="0" err="1">
                <a:solidFill>
                  <a:srgbClr val="FF0000"/>
                </a:solidFill>
              </a:rPr>
              <a:t>hongchen</a:t>
            </a:r>
            <a:r>
              <a:rPr kumimoji="1" lang="en-US" altLang="zh-CN" sz="1050" dirty="0">
                <a:solidFill>
                  <a:srgbClr val="FF0000"/>
                </a:solidFill>
              </a:rPr>
              <a:t>/262866/457353/dataset/</a:t>
            </a:r>
            <a:r>
              <a:rPr kumimoji="1" lang="en-US" altLang="zh-CN" sz="1050" dirty="0" err="1">
                <a:solidFill>
                  <a:srgbClr val="FF0000"/>
                </a:solidFill>
              </a:rPr>
              <a:t>ScreenSpot</a:t>
            </a:r>
            <a:r>
              <a:rPr kumimoji="1" lang="en-US" altLang="zh-CN" sz="1050" dirty="0">
                <a:solidFill>
                  <a:srgbClr val="FF0000"/>
                </a:solidFill>
              </a:rPr>
              <a:t>/</a:t>
            </a:r>
            <a:r>
              <a:rPr kumimoji="1" lang="en-US" altLang="zh-CN" sz="1050" dirty="0" err="1">
                <a:solidFill>
                  <a:srgbClr val="FF0000"/>
                </a:solidFill>
              </a:rPr>
              <a:t>imgs</a:t>
            </a:r>
            <a:endParaRPr kumimoji="1" lang="en-US" altLang="zh-CN" sz="1050" dirty="0">
              <a:solidFill>
                <a:srgbClr val="FF0000"/>
              </a:solidFill>
            </a:endParaRPr>
          </a:p>
          <a:p>
            <a:r>
              <a:rPr kumimoji="1" lang="en-US" altLang="zh-CN" sz="1050" dirty="0" err="1">
                <a:solidFill>
                  <a:srgbClr val="FF0000"/>
                </a:solidFill>
              </a:rPr>
              <a:t>WebSRC</a:t>
            </a:r>
            <a:r>
              <a:rPr kumimoji="1" lang="en-US" altLang="zh-CN" sz="1050" dirty="0">
                <a:solidFill>
                  <a:srgbClr val="FF0000"/>
                </a:solidFill>
              </a:rPr>
              <a:t>:/</a:t>
            </a:r>
            <a:r>
              <a:rPr kumimoji="1" lang="en-US" altLang="zh-CN" sz="1050" dirty="0" err="1">
                <a:solidFill>
                  <a:srgbClr val="FF0000"/>
                </a:solidFill>
              </a:rPr>
              <a:t>mnt</a:t>
            </a:r>
            <a:r>
              <a:rPr kumimoji="1" lang="en-US" altLang="zh-CN" sz="1050" dirty="0">
                <a:solidFill>
                  <a:srgbClr val="FF0000"/>
                </a:solidFill>
              </a:rPr>
              <a:t>/user/</a:t>
            </a:r>
            <a:r>
              <a:rPr kumimoji="1" lang="en-US" altLang="zh-CN" sz="1050" dirty="0" err="1">
                <a:solidFill>
                  <a:srgbClr val="FF0000"/>
                </a:solidFill>
              </a:rPr>
              <a:t>hongchen</a:t>
            </a:r>
            <a:r>
              <a:rPr kumimoji="1" lang="en-US" altLang="zh-CN" sz="1050" dirty="0">
                <a:solidFill>
                  <a:srgbClr val="FF0000"/>
                </a:solidFill>
              </a:rPr>
              <a:t>/262866/457353/dataset/</a:t>
            </a:r>
            <a:r>
              <a:rPr kumimoji="1" lang="en-US" altLang="zh-CN" sz="1050" dirty="0" err="1">
                <a:solidFill>
                  <a:srgbClr val="FF0000"/>
                </a:solidFill>
              </a:rPr>
              <a:t>WebSRC</a:t>
            </a:r>
            <a:endParaRPr kumimoji="1" lang="zh-CN" altLang="en-US" sz="1050" dirty="0">
              <a:solidFill>
                <a:srgbClr val="FF0000"/>
              </a:solidFill>
            </a:endParaRPr>
          </a:p>
        </p:txBody>
      </p:sp>
      <p:cxnSp>
        <p:nvCxnSpPr>
          <p:cNvPr id="159" name="直线箭头连接符 158">
            <a:extLst>
              <a:ext uri="{FF2B5EF4-FFF2-40B4-BE49-F238E27FC236}">
                <a16:creationId xmlns:a16="http://schemas.microsoft.com/office/drawing/2014/main" id="{66367354-A918-8F0D-7EDE-5721AEC4D8CC}"/>
              </a:ext>
            </a:extLst>
          </p:cNvPr>
          <p:cNvCxnSpPr>
            <a:cxnSpLocks/>
          </p:cNvCxnSpPr>
          <p:nvPr/>
        </p:nvCxnSpPr>
        <p:spPr>
          <a:xfrm>
            <a:off x="7597623" y="3812087"/>
            <a:ext cx="511841" cy="0"/>
          </a:xfrm>
          <a:prstGeom prst="straightConnector1">
            <a:avLst/>
          </a:prstGeom>
          <a:ln w="12700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圆角矩形 159">
            <a:extLst>
              <a:ext uri="{FF2B5EF4-FFF2-40B4-BE49-F238E27FC236}">
                <a16:creationId xmlns:a16="http://schemas.microsoft.com/office/drawing/2014/main" id="{9C7AEE7A-E751-C3B5-6A15-3D4EDFFDF1B7}"/>
              </a:ext>
            </a:extLst>
          </p:cNvPr>
          <p:cNvSpPr/>
          <p:nvPr/>
        </p:nvSpPr>
        <p:spPr>
          <a:xfrm>
            <a:off x="8141002" y="3593353"/>
            <a:ext cx="667026" cy="4154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1" name="肘形连接符 160">
            <a:extLst>
              <a:ext uri="{FF2B5EF4-FFF2-40B4-BE49-F238E27FC236}">
                <a16:creationId xmlns:a16="http://schemas.microsoft.com/office/drawing/2014/main" id="{879E75B4-9909-07BF-DD17-BB4E164263E4}"/>
              </a:ext>
            </a:extLst>
          </p:cNvPr>
          <p:cNvCxnSpPr>
            <a:cxnSpLocks/>
          </p:cNvCxnSpPr>
          <p:nvPr/>
        </p:nvCxnSpPr>
        <p:spPr>
          <a:xfrm>
            <a:off x="7579830" y="3418091"/>
            <a:ext cx="527770" cy="247025"/>
          </a:xfrm>
          <a:prstGeom prst="bentConnector3">
            <a:avLst>
              <a:gd name="adj1" fmla="val 65593"/>
            </a:avLst>
          </a:prstGeom>
          <a:ln w="12700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1057D1FF-7AF1-CAE8-C6FE-EB62FFD66F04}"/>
              </a:ext>
            </a:extLst>
          </p:cNvPr>
          <p:cNvSpPr txBox="1"/>
          <p:nvPr/>
        </p:nvSpPr>
        <p:spPr>
          <a:xfrm>
            <a:off x="7944355" y="3620743"/>
            <a:ext cx="105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kumimoji="1" lang="zh-CN" altLang="en-US" sz="9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9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Experts</a:t>
            </a:r>
          </a:p>
          <a:p>
            <a:pPr algn="ctr"/>
            <a:r>
              <a:rPr kumimoji="1" lang="en-US" altLang="zh-CN" sz="9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endParaRPr kumimoji="1" lang="zh-CN" altLang="en-US" sz="9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3" name="直线箭头连接符 162">
            <a:extLst>
              <a:ext uri="{FF2B5EF4-FFF2-40B4-BE49-F238E27FC236}">
                <a16:creationId xmlns:a16="http://schemas.microsoft.com/office/drawing/2014/main" id="{A19C753D-BD59-C13E-A1D8-32EBD653DB64}"/>
              </a:ext>
            </a:extLst>
          </p:cNvPr>
          <p:cNvCxnSpPr>
            <a:cxnSpLocks/>
          </p:cNvCxnSpPr>
          <p:nvPr/>
        </p:nvCxnSpPr>
        <p:spPr>
          <a:xfrm flipH="1" flipV="1">
            <a:off x="8471066" y="4015612"/>
            <a:ext cx="2439" cy="8532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连接符 163">
            <a:extLst>
              <a:ext uri="{FF2B5EF4-FFF2-40B4-BE49-F238E27FC236}">
                <a16:creationId xmlns:a16="http://schemas.microsoft.com/office/drawing/2014/main" id="{8875D51D-B520-CA43-F34B-54B00D13DA12}"/>
              </a:ext>
            </a:extLst>
          </p:cNvPr>
          <p:cNvCxnSpPr>
            <a:cxnSpLocks/>
          </p:cNvCxnSpPr>
          <p:nvPr/>
        </p:nvCxnSpPr>
        <p:spPr>
          <a:xfrm flipV="1">
            <a:off x="7595349" y="3935274"/>
            <a:ext cx="512251" cy="311407"/>
          </a:xfrm>
          <a:prstGeom prst="bentConnector3">
            <a:avLst>
              <a:gd name="adj1" fmla="val 64281"/>
            </a:avLst>
          </a:prstGeom>
          <a:ln w="12700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线箭头连接符 164">
            <a:extLst>
              <a:ext uri="{FF2B5EF4-FFF2-40B4-BE49-F238E27FC236}">
                <a16:creationId xmlns:a16="http://schemas.microsoft.com/office/drawing/2014/main" id="{110099FF-E020-AB52-5B4D-01146977E052}"/>
              </a:ext>
            </a:extLst>
          </p:cNvPr>
          <p:cNvCxnSpPr>
            <a:cxnSpLocks/>
          </p:cNvCxnSpPr>
          <p:nvPr/>
        </p:nvCxnSpPr>
        <p:spPr>
          <a:xfrm flipV="1">
            <a:off x="9263761" y="2896446"/>
            <a:ext cx="0" cy="735544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0E04BFED-9051-A90D-FC92-66F7A2DB6B56}"/>
              </a:ext>
            </a:extLst>
          </p:cNvPr>
          <p:cNvCxnSpPr>
            <a:cxnSpLocks/>
          </p:cNvCxnSpPr>
          <p:nvPr/>
        </p:nvCxnSpPr>
        <p:spPr>
          <a:xfrm>
            <a:off x="7827399" y="2588054"/>
            <a:ext cx="6461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284F215C-9457-10B6-2E32-B03DCAF5E62A}"/>
              </a:ext>
            </a:extLst>
          </p:cNvPr>
          <p:cNvCxnSpPr>
            <a:cxnSpLocks/>
          </p:cNvCxnSpPr>
          <p:nvPr/>
        </p:nvCxnSpPr>
        <p:spPr>
          <a:xfrm>
            <a:off x="7826699" y="4868829"/>
            <a:ext cx="6461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06B3DC8-56EA-F710-3B47-4134B1E69E23}"/>
              </a:ext>
            </a:extLst>
          </p:cNvPr>
          <p:cNvSpPr txBox="1"/>
          <p:nvPr/>
        </p:nvSpPr>
        <p:spPr>
          <a:xfrm>
            <a:off x="943593" y="5623550"/>
            <a:ext cx="486703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rgbClr val="FF0000"/>
                </a:solidFill>
              </a:rPr>
              <a:t>Query</a:t>
            </a:r>
            <a:r>
              <a:rPr kumimoji="1" lang="zh-CN" altLang="en-US" sz="1050" dirty="0">
                <a:solidFill>
                  <a:srgbClr val="FF0000"/>
                </a:solidFill>
              </a:rPr>
              <a:t>和</a:t>
            </a:r>
            <a:r>
              <a:rPr kumimoji="1" lang="en-US" altLang="zh-CN" sz="1050" dirty="0">
                <a:solidFill>
                  <a:srgbClr val="FF0000"/>
                </a:solidFill>
              </a:rPr>
              <a:t>output</a:t>
            </a:r>
            <a:r>
              <a:rPr kumimoji="1" lang="zh-CN" altLang="en-US" sz="1050" dirty="0">
                <a:solidFill>
                  <a:srgbClr val="FF0000"/>
                </a:solidFill>
              </a:rPr>
              <a:t>：</a:t>
            </a:r>
          </a:p>
          <a:p>
            <a:r>
              <a:rPr kumimoji="1" lang="zh-CN" altLang="en-US" sz="1050" dirty="0">
                <a:solidFill>
                  <a:srgbClr val="FF0000"/>
                </a:solidFill>
              </a:rPr>
              <a:t>这个你可以替换，只要是和我们</a:t>
            </a:r>
            <a:r>
              <a:rPr kumimoji="1" lang="en-US" altLang="zh-CN" sz="1050" dirty="0">
                <a:solidFill>
                  <a:srgbClr val="FF0000"/>
                </a:solidFill>
              </a:rPr>
              <a:t>benchmark</a:t>
            </a:r>
            <a:r>
              <a:rPr kumimoji="1" lang="zh-CN" altLang="en-US" sz="1050" dirty="0">
                <a:solidFill>
                  <a:srgbClr val="FF0000"/>
                </a:solidFill>
              </a:rPr>
              <a:t>相关就行，也可以多个问题和回答。</a:t>
            </a:r>
            <a:endParaRPr kumimoji="1" lang="en-US" altLang="zh-CN" sz="1050" dirty="0">
              <a:solidFill>
                <a:srgbClr val="FF0000"/>
              </a:solidFill>
            </a:endParaRPr>
          </a:p>
          <a:p>
            <a:r>
              <a:rPr kumimoji="1" lang="zh-CN" altLang="en-US" sz="1050" dirty="0">
                <a:solidFill>
                  <a:srgbClr val="FF0000"/>
                </a:solidFill>
              </a:rPr>
              <a:t>图片你看看能不能优化美观一下</a:t>
            </a:r>
          </a:p>
        </p:txBody>
      </p:sp>
    </p:spTree>
    <p:extLst>
      <p:ext uri="{BB962C8B-B14F-4D97-AF65-F5344CB8AC3E}">
        <p14:creationId xmlns:p14="http://schemas.microsoft.com/office/powerpoint/2010/main" val="12986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图片 169">
            <a:extLst>
              <a:ext uri="{FF2B5EF4-FFF2-40B4-BE49-F238E27FC236}">
                <a16:creationId xmlns:a16="http://schemas.microsoft.com/office/drawing/2014/main" id="{8A8A7060-C4B4-4694-C5C7-9EB7F5637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303" y="986210"/>
            <a:ext cx="2407433" cy="5325533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71" name="文本框 170">
            <a:extLst>
              <a:ext uri="{FF2B5EF4-FFF2-40B4-BE49-F238E27FC236}">
                <a16:creationId xmlns:a16="http://schemas.microsoft.com/office/drawing/2014/main" id="{69B95AF7-AE2E-F090-8B27-E3775D8B8760}"/>
              </a:ext>
            </a:extLst>
          </p:cNvPr>
          <p:cNvSpPr txBox="1"/>
          <p:nvPr/>
        </p:nvSpPr>
        <p:spPr>
          <a:xfrm>
            <a:off x="4782852" y="501601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Understanding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7D1D79E1-F846-1D82-4B08-D2CCE4C96998}"/>
              </a:ext>
            </a:extLst>
          </p:cNvPr>
          <p:cNvSpPr txBox="1"/>
          <p:nvPr/>
        </p:nvSpPr>
        <p:spPr>
          <a:xfrm>
            <a:off x="1474287" y="980966"/>
            <a:ext cx="1795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Widget Caption</a:t>
            </a:r>
            <a:endParaRPr kumimoji="1" lang="zh-CN" altLang="en-US" sz="1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3" name="图形 172" descr="机器人 纯色填充">
            <a:extLst>
              <a:ext uri="{FF2B5EF4-FFF2-40B4-BE49-F238E27FC236}">
                <a16:creationId xmlns:a16="http://schemas.microsoft.com/office/drawing/2014/main" id="{586348E8-917A-36AD-09FD-CA50B0927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65028" y="2354485"/>
            <a:ext cx="457200" cy="457200"/>
          </a:xfrm>
          <a:prstGeom prst="rect">
            <a:avLst/>
          </a:prstGeom>
        </p:spPr>
      </p:pic>
      <p:sp>
        <p:nvSpPr>
          <p:cNvPr id="174" name="矩形标注 173">
            <a:extLst>
              <a:ext uri="{FF2B5EF4-FFF2-40B4-BE49-F238E27FC236}">
                <a16:creationId xmlns:a16="http://schemas.microsoft.com/office/drawing/2014/main" id="{8988A25F-5C04-3992-CB50-B2E502CBB982}"/>
              </a:ext>
            </a:extLst>
          </p:cNvPr>
          <p:cNvSpPr/>
          <p:nvPr/>
        </p:nvSpPr>
        <p:spPr>
          <a:xfrm>
            <a:off x="2273182" y="1367355"/>
            <a:ext cx="1746331" cy="349482"/>
          </a:xfrm>
          <a:prstGeom prst="wedgeRectCallout">
            <a:avLst>
              <a:gd name="adj1" fmla="val -44616"/>
              <a:gd name="adj2" fmla="val 866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function of this widget </a:t>
            </a:r>
            <a:r>
              <a:rPr kumimoji="1" lang="en" altLang="zh-CN" sz="1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[12,32,45,77] </a:t>
            </a:r>
            <a:r>
              <a:rPr kumimoji="1" lang="en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1"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5" name="图形 174" descr="用户 纯色填充">
            <a:extLst>
              <a:ext uri="{FF2B5EF4-FFF2-40B4-BE49-F238E27FC236}">
                <a16:creationId xmlns:a16="http://schemas.microsoft.com/office/drawing/2014/main" id="{C800AD12-A8BC-D85E-C0DE-C6A5821F0B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8809" y="1646478"/>
            <a:ext cx="394373" cy="394373"/>
          </a:xfrm>
          <a:prstGeom prst="rect">
            <a:avLst/>
          </a:prstGeom>
        </p:spPr>
      </p:pic>
      <p:sp>
        <p:nvSpPr>
          <p:cNvPr id="176" name="矩形标注 175">
            <a:extLst>
              <a:ext uri="{FF2B5EF4-FFF2-40B4-BE49-F238E27FC236}">
                <a16:creationId xmlns:a16="http://schemas.microsoft.com/office/drawing/2014/main" id="{A29EF303-1076-698A-128C-7B4706BF4FD2}"/>
              </a:ext>
            </a:extLst>
          </p:cNvPr>
          <p:cNvSpPr/>
          <p:nvPr/>
        </p:nvSpPr>
        <p:spPr>
          <a:xfrm flipH="1">
            <a:off x="2273182" y="2043741"/>
            <a:ext cx="1746331" cy="349482"/>
          </a:xfrm>
          <a:prstGeom prst="wedgeRectCallout">
            <a:avLst>
              <a:gd name="adj1" fmla="val -44616"/>
              <a:gd name="adj2" fmla="val 8662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kumimoji="1" lang="en" altLang="zh-CN" sz="1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icon </a:t>
            </a:r>
            <a:r>
              <a:rPr kumimoji="1" lang="en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can return to the previous page</a:t>
            </a:r>
            <a:r>
              <a:rPr kumimoji="1"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04EF8E39-A657-7565-5A53-9EE07E98744F}"/>
              </a:ext>
            </a:extLst>
          </p:cNvPr>
          <p:cNvSpPr txBox="1"/>
          <p:nvPr/>
        </p:nvSpPr>
        <p:spPr>
          <a:xfrm>
            <a:off x="1466289" y="2727404"/>
            <a:ext cx="2185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Referring Expressing</a:t>
            </a:r>
            <a:endParaRPr kumimoji="1" lang="zh-CN" altLang="en-US" sz="1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8" name="图形 177" descr="机器人 纯色填充">
            <a:extLst>
              <a:ext uri="{FF2B5EF4-FFF2-40B4-BE49-F238E27FC236}">
                <a16:creationId xmlns:a16="http://schemas.microsoft.com/office/drawing/2014/main" id="{90391EAF-FBBB-6155-DAFC-1B07E88D9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7031" y="3736600"/>
            <a:ext cx="457200" cy="457200"/>
          </a:xfrm>
          <a:prstGeom prst="rect">
            <a:avLst/>
          </a:prstGeom>
        </p:spPr>
      </p:pic>
      <p:sp>
        <p:nvSpPr>
          <p:cNvPr id="179" name="矩形标注 178">
            <a:extLst>
              <a:ext uri="{FF2B5EF4-FFF2-40B4-BE49-F238E27FC236}">
                <a16:creationId xmlns:a16="http://schemas.microsoft.com/office/drawing/2014/main" id="{F05F7021-6089-EED9-D577-3CCAD5264178}"/>
              </a:ext>
            </a:extLst>
          </p:cNvPr>
          <p:cNvSpPr/>
          <p:nvPr/>
        </p:nvSpPr>
        <p:spPr>
          <a:xfrm>
            <a:off x="2265184" y="3145866"/>
            <a:ext cx="1746331" cy="283391"/>
          </a:xfrm>
          <a:prstGeom prst="wedgeRectCallout">
            <a:avLst>
              <a:gd name="adj1" fmla="val -44616"/>
              <a:gd name="adj2" fmla="val 866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</a:t>
            </a:r>
            <a:r>
              <a:rPr kumimoji="1" lang="en" altLang="zh-CN" sz="1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icon</a:t>
            </a:r>
            <a:r>
              <a:rPr kumimoji="1" lang="en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0" name="图形 179" descr="用户 纯色填充">
            <a:extLst>
              <a:ext uri="{FF2B5EF4-FFF2-40B4-BE49-F238E27FC236}">
                <a16:creationId xmlns:a16="http://schemas.microsoft.com/office/drawing/2014/main" id="{818F7E9C-49B7-741A-2FF4-615020142F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0811" y="3358899"/>
            <a:ext cx="394373" cy="394373"/>
          </a:xfrm>
          <a:prstGeom prst="rect">
            <a:avLst/>
          </a:prstGeom>
        </p:spPr>
      </p:pic>
      <p:sp>
        <p:nvSpPr>
          <p:cNvPr id="181" name="矩形标注 180">
            <a:extLst>
              <a:ext uri="{FF2B5EF4-FFF2-40B4-BE49-F238E27FC236}">
                <a16:creationId xmlns:a16="http://schemas.microsoft.com/office/drawing/2014/main" id="{678785DD-E07E-3652-599A-96688198C625}"/>
              </a:ext>
            </a:extLst>
          </p:cNvPr>
          <p:cNvSpPr/>
          <p:nvPr/>
        </p:nvSpPr>
        <p:spPr>
          <a:xfrm flipH="1">
            <a:off x="2905257" y="3526654"/>
            <a:ext cx="1106258" cy="248684"/>
          </a:xfrm>
          <a:prstGeom prst="wedgeRectCallout">
            <a:avLst>
              <a:gd name="adj1" fmla="val -44616"/>
              <a:gd name="adj2" fmla="val 8662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[12,367, 62, 419]</a:t>
            </a:r>
            <a:endParaRPr kumimoji="1" lang="zh-CN" alt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BBE81316-BEC3-8511-3F34-933AC9F5350A}"/>
              </a:ext>
            </a:extLst>
          </p:cNvPr>
          <p:cNvSpPr txBox="1"/>
          <p:nvPr/>
        </p:nvSpPr>
        <p:spPr>
          <a:xfrm>
            <a:off x="1466289" y="4199856"/>
            <a:ext cx="2185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Taperception</a:t>
            </a:r>
            <a:r>
              <a:rPr kumimoji="1" lang="en-US" altLang="zh-CN" sz="1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3" name="图形 182" descr="机器人 纯色填充">
            <a:extLst>
              <a:ext uri="{FF2B5EF4-FFF2-40B4-BE49-F238E27FC236}">
                <a16:creationId xmlns:a16="http://schemas.microsoft.com/office/drawing/2014/main" id="{2BE6EAE6-289F-8769-BBD6-9EFA0C42C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9029" y="5393916"/>
            <a:ext cx="457200" cy="457200"/>
          </a:xfrm>
          <a:prstGeom prst="rect">
            <a:avLst/>
          </a:prstGeom>
        </p:spPr>
      </p:pic>
      <p:sp>
        <p:nvSpPr>
          <p:cNvPr id="184" name="矩形标注 183">
            <a:extLst>
              <a:ext uri="{FF2B5EF4-FFF2-40B4-BE49-F238E27FC236}">
                <a16:creationId xmlns:a16="http://schemas.microsoft.com/office/drawing/2014/main" id="{0B4D3D46-F2E1-BF43-63F2-29873F88C61B}"/>
              </a:ext>
            </a:extLst>
          </p:cNvPr>
          <p:cNvSpPr/>
          <p:nvPr/>
        </p:nvSpPr>
        <p:spPr>
          <a:xfrm>
            <a:off x="2265184" y="4571719"/>
            <a:ext cx="1746331" cy="509527"/>
          </a:xfrm>
          <a:prstGeom prst="wedgeRectCallout">
            <a:avLst>
              <a:gd name="adj1" fmla="val -49376"/>
              <a:gd name="adj2" fmla="val 7847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determine whether the </a:t>
            </a:r>
            <a:r>
              <a:rPr kumimoji="1" lang="en" altLang="zh-CN" sz="1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kumimoji="1" lang="en-US" altLang="zh-CN" sz="1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</a:t>
            </a:r>
            <a:r>
              <a:rPr kumimoji="1" lang="en" altLang="zh-CN" sz="1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1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" altLang="zh-CN" sz="1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213,</a:t>
            </a:r>
            <a:r>
              <a:rPr kumimoji="1" lang="en-US" altLang="zh-CN" sz="1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" altLang="zh-CN" sz="1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34,</a:t>
            </a:r>
            <a:r>
              <a:rPr kumimoji="1" lang="en-US" altLang="zh-CN" sz="1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r>
              <a:rPr kumimoji="1" lang="en" altLang="zh-CN" sz="1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kumimoji="1" lang="en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 is clickable</a:t>
            </a:r>
            <a:r>
              <a:rPr kumimoji="1"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5" name="图形 184" descr="用户 纯色填充">
            <a:extLst>
              <a:ext uri="{FF2B5EF4-FFF2-40B4-BE49-F238E27FC236}">
                <a16:creationId xmlns:a16="http://schemas.microsoft.com/office/drawing/2014/main" id="{B6D459A5-B2D5-7F6E-E845-37CDDB8E65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0812" y="5079552"/>
            <a:ext cx="394373" cy="394373"/>
          </a:xfrm>
          <a:prstGeom prst="rect">
            <a:avLst/>
          </a:prstGeom>
        </p:spPr>
      </p:pic>
      <p:sp>
        <p:nvSpPr>
          <p:cNvPr id="186" name="矩形标注 185">
            <a:extLst>
              <a:ext uri="{FF2B5EF4-FFF2-40B4-BE49-F238E27FC236}">
                <a16:creationId xmlns:a16="http://schemas.microsoft.com/office/drawing/2014/main" id="{6A7D5A0F-49A4-333F-AE16-A0524FCE7DEA}"/>
              </a:ext>
            </a:extLst>
          </p:cNvPr>
          <p:cNvSpPr/>
          <p:nvPr/>
        </p:nvSpPr>
        <p:spPr>
          <a:xfrm flipH="1">
            <a:off x="2887255" y="5286580"/>
            <a:ext cx="1106258" cy="219738"/>
          </a:xfrm>
          <a:prstGeom prst="wedgeRectCallout">
            <a:avLst>
              <a:gd name="adj1" fmla="val -44616"/>
              <a:gd name="adj2" fmla="val 8662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clickable</a:t>
            </a:r>
            <a:endParaRPr kumimoji="1" lang="zh-CN" alt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F717406E-F59C-D857-A6FA-5FFA32D8CFCB}"/>
              </a:ext>
            </a:extLst>
          </p:cNvPr>
          <p:cNvSpPr txBox="1"/>
          <p:nvPr/>
        </p:nvSpPr>
        <p:spPr>
          <a:xfrm>
            <a:off x="7445394" y="973990"/>
            <a:ext cx="1795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Screen2Words</a:t>
            </a:r>
            <a:endParaRPr kumimoji="1" lang="zh-CN" altLang="en-US" sz="1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8" name="图形 187" descr="机器人 纯色填充">
            <a:extLst>
              <a:ext uri="{FF2B5EF4-FFF2-40B4-BE49-F238E27FC236}">
                <a16:creationId xmlns:a16="http://schemas.microsoft.com/office/drawing/2014/main" id="{7CD4562A-C411-8117-4A04-71BFC29DF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24666" y="2360146"/>
            <a:ext cx="457200" cy="457200"/>
          </a:xfrm>
          <a:prstGeom prst="rect">
            <a:avLst/>
          </a:prstGeom>
        </p:spPr>
      </p:pic>
      <p:sp>
        <p:nvSpPr>
          <p:cNvPr id="189" name="矩形标注 188">
            <a:extLst>
              <a:ext uri="{FF2B5EF4-FFF2-40B4-BE49-F238E27FC236}">
                <a16:creationId xmlns:a16="http://schemas.microsoft.com/office/drawing/2014/main" id="{00C4DA63-5243-85F4-E472-1A6984B6492B}"/>
              </a:ext>
            </a:extLst>
          </p:cNvPr>
          <p:cNvSpPr/>
          <p:nvPr/>
        </p:nvSpPr>
        <p:spPr>
          <a:xfrm>
            <a:off x="7517855" y="1353629"/>
            <a:ext cx="1905711" cy="349482"/>
          </a:xfrm>
          <a:prstGeom prst="wedgeRectCallout">
            <a:avLst>
              <a:gd name="adj1" fmla="val 51062"/>
              <a:gd name="adj2" fmla="val 7949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describe this screenshot</a:t>
            </a:r>
            <a:r>
              <a:rPr kumimoji="1"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0" name="图形 189" descr="用户 纯色填充">
            <a:extLst>
              <a:ext uri="{FF2B5EF4-FFF2-40B4-BE49-F238E27FC236}">
                <a16:creationId xmlns:a16="http://schemas.microsoft.com/office/drawing/2014/main" id="{F83F5CF1-FB1E-4EDA-A001-827DD3C3CD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9921" y="1566780"/>
            <a:ext cx="394373" cy="394373"/>
          </a:xfrm>
          <a:prstGeom prst="rect">
            <a:avLst/>
          </a:prstGeom>
        </p:spPr>
      </p:pic>
      <p:sp>
        <p:nvSpPr>
          <p:cNvPr id="191" name="矩形标注 190">
            <a:extLst>
              <a:ext uri="{FF2B5EF4-FFF2-40B4-BE49-F238E27FC236}">
                <a16:creationId xmlns:a16="http://schemas.microsoft.com/office/drawing/2014/main" id="{07596630-9B87-D832-A23D-F350E400F333}"/>
              </a:ext>
            </a:extLst>
          </p:cNvPr>
          <p:cNvSpPr/>
          <p:nvPr/>
        </p:nvSpPr>
        <p:spPr>
          <a:xfrm flipH="1">
            <a:off x="7579578" y="1937157"/>
            <a:ext cx="1843988" cy="349482"/>
          </a:xfrm>
          <a:prstGeom prst="wedgeRectCallout">
            <a:avLst>
              <a:gd name="adj1" fmla="val 42494"/>
              <a:gd name="adj2" fmla="val 10327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current screenshot is a </a:t>
            </a:r>
            <a:r>
              <a:rPr kumimoji="1" lang="en" altLang="zh-CN" sz="1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order </a:t>
            </a:r>
            <a:r>
              <a:rPr kumimoji="1" lang="en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kumimoji="1"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51E65895-7924-8BC3-72AF-814B704128FF}"/>
              </a:ext>
            </a:extLst>
          </p:cNvPr>
          <p:cNvSpPr txBox="1"/>
          <p:nvPr/>
        </p:nvSpPr>
        <p:spPr>
          <a:xfrm>
            <a:off x="7413934" y="3090028"/>
            <a:ext cx="199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and Answers</a:t>
            </a:r>
            <a:endParaRPr kumimoji="1" lang="zh-CN" altLang="en-US" sz="1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3" name="图形 192" descr="机器人 纯色填充">
            <a:extLst>
              <a:ext uri="{FF2B5EF4-FFF2-40B4-BE49-F238E27FC236}">
                <a16:creationId xmlns:a16="http://schemas.microsoft.com/office/drawing/2014/main" id="{C1848DC4-DD1A-E472-7FC0-E29CDD6DE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1170" y="4251066"/>
            <a:ext cx="457200" cy="457200"/>
          </a:xfrm>
          <a:prstGeom prst="rect">
            <a:avLst/>
          </a:prstGeom>
        </p:spPr>
      </p:pic>
      <p:sp>
        <p:nvSpPr>
          <p:cNvPr id="194" name="矩形标注 193">
            <a:extLst>
              <a:ext uri="{FF2B5EF4-FFF2-40B4-BE49-F238E27FC236}">
                <a16:creationId xmlns:a16="http://schemas.microsoft.com/office/drawing/2014/main" id="{995A993B-A0E2-9394-9E6B-D0971AB79FC1}"/>
              </a:ext>
            </a:extLst>
          </p:cNvPr>
          <p:cNvSpPr/>
          <p:nvPr/>
        </p:nvSpPr>
        <p:spPr>
          <a:xfrm>
            <a:off x="7607123" y="3485931"/>
            <a:ext cx="1905711" cy="349482"/>
          </a:xfrm>
          <a:prstGeom prst="wedgeRectCallout">
            <a:avLst>
              <a:gd name="adj1" fmla="val 51062"/>
              <a:gd name="adj2" fmla="val 7949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destination of this trip?</a:t>
            </a:r>
            <a:endParaRPr kumimoji="1"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5" name="图形 194" descr="用户 纯色填充">
            <a:extLst>
              <a:ext uri="{FF2B5EF4-FFF2-40B4-BE49-F238E27FC236}">
                <a16:creationId xmlns:a16="http://schemas.microsoft.com/office/drawing/2014/main" id="{501DB7B7-3976-D13C-203C-BB9F0DC432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9761" y="3699082"/>
            <a:ext cx="394373" cy="394373"/>
          </a:xfrm>
          <a:prstGeom prst="rect">
            <a:avLst/>
          </a:prstGeom>
        </p:spPr>
      </p:pic>
      <p:sp>
        <p:nvSpPr>
          <p:cNvPr id="196" name="矩形标注 195">
            <a:extLst>
              <a:ext uri="{FF2B5EF4-FFF2-40B4-BE49-F238E27FC236}">
                <a16:creationId xmlns:a16="http://schemas.microsoft.com/office/drawing/2014/main" id="{65784742-6453-DD09-9170-79ED945E9CDC}"/>
              </a:ext>
            </a:extLst>
          </p:cNvPr>
          <p:cNvSpPr/>
          <p:nvPr/>
        </p:nvSpPr>
        <p:spPr>
          <a:xfrm flipH="1">
            <a:off x="7660240" y="3898215"/>
            <a:ext cx="839189" cy="248556"/>
          </a:xfrm>
          <a:prstGeom prst="wedgeRectCallout">
            <a:avLst>
              <a:gd name="adj1" fmla="val 42494"/>
              <a:gd name="adj2" fmla="val 10327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kumimoji="1" lang="zh-CN" altLang="en-US" sz="1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York</a:t>
            </a:r>
            <a:endParaRPr kumimoji="1" lang="zh-CN" alt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7" name="图形 196" descr="机器人 纯色填充">
            <a:extLst>
              <a:ext uri="{FF2B5EF4-FFF2-40B4-BE49-F238E27FC236}">
                <a16:creationId xmlns:a16="http://schemas.microsoft.com/office/drawing/2014/main" id="{14B705DC-DBE1-3252-83CE-A97AC204D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1951" y="5701589"/>
            <a:ext cx="457200" cy="457200"/>
          </a:xfrm>
          <a:prstGeom prst="rect">
            <a:avLst/>
          </a:prstGeom>
        </p:spPr>
      </p:pic>
      <p:sp>
        <p:nvSpPr>
          <p:cNvPr id="198" name="矩形标注 197">
            <a:extLst>
              <a:ext uri="{FF2B5EF4-FFF2-40B4-BE49-F238E27FC236}">
                <a16:creationId xmlns:a16="http://schemas.microsoft.com/office/drawing/2014/main" id="{19186C2E-64AA-2649-F31A-10C954F7A8D4}"/>
              </a:ext>
            </a:extLst>
          </p:cNvPr>
          <p:cNvSpPr/>
          <p:nvPr/>
        </p:nvSpPr>
        <p:spPr>
          <a:xfrm>
            <a:off x="7652743" y="4768310"/>
            <a:ext cx="1905711" cy="463443"/>
          </a:xfrm>
          <a:prstGeom prst="wedgeRectCallout">
            <a:avLst>
              <a:gd name="adj1" fmla="val 51062"/>
              <a:gd name="adj2" fmla="val 7949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much discount can you get by choosing the flight from </a:t>
            </a:r>
            <a:r>
              <a:rPr kumimoji="1"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16:15</a:t>
            </a:r>
            <a:r>
              <a:rPr kumimoji="1" lang="en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20:35?</a:t>
            </a:r>
            <a:endParaRPr kumimoji="1"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9" name="图形 198" descr="用户 纯色填充">
            <a:extLst>
              <a:ext uri="{FF2B5EF4-FFF2-40B4-BE49-F238E27FC236}">
                <a16:creationId xmlns:a16="http://schemas.microsoft.com/office/drawing/2014/main" id="{00D277B7-8C26-EC08-9B4F-F05D652B25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35381" y="5095422"/>
            <a:ext cx="394373" cy="394373"/>
          </a:xfrm>
          <a:prstGeom prst="rect">
            <a:avLst/>
          </a:prstGeom>
        </p:spPr>
      </p:pic>
      <p:sp>
        <p:nvSpPr>
          <p:cNvPr id="200" name="矩形标注 199">
            <a:extLst>
              <a:ext uri="{FF2B5EF4-FFF2-40B4-BE49-F238E27FC236}">
                <a16:creationId xmlns:a16="http://schemas.microsoft.com/office/drawing/2014/main" id="{4BD56677-0AB6-4E9C-A984-088842EE443E}"/>
              </a:ext>
            </a:extLst>
          </p:cNvPr>
          <p:cNvSpPr/>
          <p:nvPr/>
        </p:nvSpPr>
        <p:spPr>
          <a:xfrm flipH="1">
            <a:off x="7701021" y="5348738"/>
            <a:ext cx="839189" cy="248556"/>
          </a:xfrm>
          <a:prstGeom prst="wedgeRectCallout">
            <a:avLst>
              <a:gd name="adj1" fmla="val 42494"/>
              <a:gd name="adj2" fmla="val 10327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 $28</a:t>
            </a:r>
            <a:endParaRPr kumimoji="1" lang="zh-CN" alt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FB21349D-FEE1-3BB2-1443-7EB7ADB46CAF}"/>
              </a:ext>
            </a:extLst>
          </p:cNvPr>
          <p:cNvSpPr/>
          <p:nvPr/>
        </p:nvSpPr>
        <p:spPr>
          <a:xfrm>
            <a:off x="4708475" y="1306499"/>
            <a:ext cx="341310" cy="2602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2" name="直线箭头连接符 201">
            <a:extLst>
              <a:ext uri="{FF2B5EF4-FFF2-40B4-BE49-F238E27FC236}">
                <a16:creationId xmlns:a16="http://schemas.microsoft.com/office/drawing/2014/main" id="{F8DA53E8-00C9-CC93-CA69-66F5B0DCCA64}"/>
              </a:ext>
            </a:extLst>
          </p:cNvPr>
          <p:cNvCxnSpPr>
            <a:cxnSpLocks/>
            <a:stCxn id="201" idx="1"/>
            <a:endCxn id="173" idx="0"/>
          </p:cNvCxnSpPr>
          <p:nvPr/>
        </p:nvCxnSpPr>
        <p:spPr>
          <a:xfrm flipH="1">
            <a:off x="4193628" y="1436640"/>
            <a:ext cx="514847" cy="917845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矩形 202">
            <a:extLst>
              <a:ext uri="{FF2B5EF4-FFF2-40B4-BE49-F238E27FC236}">
                <a16:creationId xmlns:a16="http://schemas.microsoft.com/office/drawing/2014/main" id="{A5CAC533-71E3-8381-9211-013529F50D7A}"/>
              </a:ext>
            </a:extLst>
          </p:cNvPr>
          <p:cNvSpPr/>
          <p:nvPr/>
        </p:nvSpPr>
        <p:spPr>
          <a:xfrm>
            <a:off x="4782852" y="1712693"/>
            <a:ext cx="186162" cy="2602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4" name="直线箭头连接符 203">
            <a:extLst>
              <a:ext uri="{FF2B5EF4-FFF2-40B4-BE49-F238E27FC236}">
                <a16:creationId xmlns:a16="http://schemas.microsoft.com/office/drawing/2014/main" id="{5D6B9128-5494-772D-D4EC-DFEEB63D0FBE}"/>
              </a:ext>
            </a:extLst>
          </p:cNvPr>
          <p:cNvCxnSpPr>
            <a:cxnSpLocks/>
            <a:stCxn id="203" idx="1"/>
            <a:endCxn id="178" idx="0"/>
          </p:cNvCxnSpPr>
          <p:nvPr/>
        </p:nvCxnSpPr>
        <p:spPr>
          <a:xfrm flipH="1">
            <a:off x="4185631" y="1842834"/>
            <a:ext cx="597221" cy="1893766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>
            <a:extLst>
              <a:ext uri="{FF2B5EF4-FFF2-40B4-BE49-F238E27FC236}">
                <a16:creationId xmlns:a16="http://schemas.microsoft.com/office/drawing/2014/main" id="{F2873C47-D732-293F-8280-63960D1B8DB3}"/>
              </a:ext>
            </a:extLst>
          </p:cNvPr>
          <p:cNvSpPr/>
          <p:nvPr/>
        </p:nvSpPr>
        <p:spPr>
          <a:xfrm>
            <a:off x="6237978" y="4758828"/>
            <a:ext cx="770360" cy="2602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6" name="直线箭头连接符 205">
            <a:extLst>
              <a:ext uri="{FF2B5EF4-FFF2-40B4-BE49-F238E27FC236}">
                <a16:creationId xmlns:a16="http://schemas.microsoft.com/office/drawing/2014/main" id="{B10FE25A-E2C8-E489-E42F-9A43824BD906}"/>
              </a:ext>
            </a:extLst>
          </p:cNvPr>
          <p:cNvCxnSpPr>
            <a:cxnSpLocks/>
            <a:stCxn id="205" idx="1"/>
            <a:endCxn id="183" idx="0"/>
          </p:cNvCxnSpPr>
          <p:nvPr/>
        </p:nvCxnSpPr>
        <p:spPr>
          <a:xfrm flipH="1">
            <a:off x="4167629" y="4888969"/>
            <a:ext cx="2070349" cy="504947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矩形 206">
            <a:extLst>
              <a:ext uri="{FF2B5EF4-FFF2-40B4-BE49-F238E27FC236}">
                <a16:creationId xmlns:a16="http://schemas.microsoft.com/office/drawing/2014/main" id="{33400D7B-7EDE-6A63-EF8E-765662975935}"/>
              </a:ext>
            </a:extLst>
          </p:cNvPr>
          <p:cNvSpPr/>
          <p:nvPr/>
        </p:nvSpPr>
        <p:spPr>
          <a:xfrm>
            <a:off x="6390378" y="5079552"/>
            <a:ext cx="679358" cy="4356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4157977C-66EB-D8E7-537B-A4BC9D5C4AFE}"/>
              </a:ext>
            </a:extLst>
          </p:cNvPr>
          <p:cNvCxnSpPr>
            <a:cxnSpLocks/>
            <a:stCxn id="207" idx="3"/>
            <a:endCxn id="197" idx="0"/>
          </p:cNvCxnSpPr>
          <p:nvPr/>
        </p:nvCxnSpPr>
        <p:spPr>
          <a:xfrm>
            <a:off x="7069736" y="5297353"/>
            <a:ext cx="590815" cy="404236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矩形 208">
            <a:extLst>
              <a:ext uri="{FF2B5EF4-FFF2-40B4-BE49-F238E27FC236}">
                <a16:creationId xmlns:a16="http://schemas.microsoft.com/office/drawing/2014/main" id="{E5F7E407-23DE-D3D2-6FE6-F63F900577EB}"/>
              </a:ext>
            </a:extLst>
          </p:cNvPr>
          <p:cNvSpPr/>
          <p:nvPr/>
        </p:nvSpPr>
        <p:spPr>
          <a:xfrm>
            <a:off x="4718603" y="3645281"/>
            <a:ext cx="2115653" cy="1040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0" name="直线箭头连接符 209">
            <a:extLst>
              <a:ext uri="{FF2B5EF4-FFF2-40B4-BE49-F238E27FC236}">
                <a16:creationId xmlns:a16="http://schemas.microsoft.com/office/drawing/2014/main" id="{9EE60AD6-3B44-B6F8-061B-75A30E6E013A}"/>
              </a:ext>
            </a:extLst>
          </p:cNvPr>
          <p:cNvCxnSpPr>
            <a:cxnSpLocks/>
            <a:stCxn id="209" idx="3"/>
            <a:endCxn id="193" idx="1"/>
          </p:cNvCxnSpPr>
          <p:nvPr/>
        </p:nvCxnSpPr>
        <p:spPr>
          <a:xfrm>
            <a:off x="6834256" y="4165598"/>
            <a:ext cx="556914" cy="314068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线箭头连接符 210">
            <a:extLst>
              <a:ext uri="{FF2B5EF4-FFF2-40B4-BE49-F238E27FC236}">
                <a16:creationId xmlns:a16="http://schemas.microsoft.com/office/drawing/2014/main" id="{BCCA3BC7-5577-F5B6-5CD7-0C490EC502F0}"/>
              </a:ext>
            </a:extLst>
          </p:cNvPr>
          <p:cNvCxnSpPr>
            <a:cxnSpLocks/>
            <a:endCxn id="188" idx="0"/>
          </p:cNvCxnSpPr>
          <p:nvPr/>
        </p:nvCxnSpPr>
        <p:spPr>
          <a:xfrm>
            <a:off x="7086751" y="1281767"/>
            <a:ext cx="466515" cy="1078379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椭圆 211">
            <a:extLst>
              <a:ext uri="{FF2B5EF4-FFF2-40B4-BE49-F238E27FC236}">
                <a16:creationId xmlns:a16="http://schemas.microsoft.com/office/drawing/2014/main" id="{ABED2330-53A0-A717-2256-A18EBDCC01AB}"/>
              </a:ext>
            </a:extLst>
          </p:cNvPr>
          <p:cNvSpPr/>
          <p:nvPr/>
        </p:nvSpPr>
        <p:spPr>
          <a:xfrm>
            <a:off x="1682794" y="2610036"/>
            <a:ext cx="2341202" cy="13363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9B0F9BC6-FB92-6213-E8AC-B4BF7E7E49D5}"/>
              </a:ext>
            </a:extLst>
          </p:cNvPr>
          <p:cNvSpPr/>
          <p:nvPr/>
        </p:nvSpPr>
        <p:spPr>
          <a:xfrm>
            <a:off x="1651592" y="4104554"/>
            <a:ext cx="2341202" cy="13363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椭圆 213">
            <a:extLst>
              <a:ext uri="{FF2B5EF4-FFF2-40B4-BE49-F238E27FC236}">
                <a16:creationId xmlns:a16="http://schemas.microsoft.com/office/drawing/2014/main" id="{E13A9E34-6976-6DC2-B35D-9DA41D69B739}"/>
              </a:ext>
            </a:extLst>
          </p:cNvPr>
          <p:cNvSpPr/>
          <p:nvPr/>
        </p:nvSpPr>
        <p:spPr>
          <a:xfrm>
            <a:off x="1666974" y="5828688"/>
            <a:ext cx="2341202" cy="13363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id="{9B8DDF99-91E9-1ABA-CA22-88F6054D66CE}"/>
              </a:ext>
            </a:extLst>
          </p:cNvPr>
          <p:cNvSpPr/>
          <p:nvPr/>
        </p:nvSpPr>
        <p:spPr>
          <a:xfrm>
            <a:off x="7453664" y="6196266"/>
            <a:ext cx="2341202" cy="13363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B50E3A04-2FC9-DFC9-4AAF-B607F8230EA5}"/>
              </a:ext>
            </a:extLst>
          </p:cNvPr>
          <p:cNvSpPr/>
          <p:nvPr/>
        </p:nvSpPr>
        <p:spPr>
          <a:xfrm>
            <a:off x="7369609" y="2819821"/>
            <a:ext cx="2341202" cy="13363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4902BCB6-C3A9-7D78-345F-DB93D44BCADE}"/>
              </a:ext>
            </a:extLst>
          </p:cNvPr>
          <p:cNvSpPr txBox="1"/>
          <p:nvPr/>
        </p:nvSpPr>
        <p:spPr>
          <a:xfrm>
            <a:off x="286072" y="62622"/>
            <a:ext cx="86366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1100" dirty="0">
                <a:solidFill>
                  <a:srgbClr val="FF0000"/>
                </a:solidFill>
              </a:rPr>
              <a:t>这些问题和回答你可以核对下或者优化美观</a:t>
            </a:r>
            <a:r>
              <a:rPr kumimoji="1" lang="en-US" altLang="zh-CN" sz="1100" dirty="0">
                <a:solidFill>
                  <a:srgbClr val="FF0000"/>
                </a:solidFill>
              </a:rPr>
              <a:t>(</a:t>
            </a:r>
            <a:r>
              <a:rPr kumimoji="1" lang="zh-CN" altLang="en-US" sz="1100" dirty="0">
                <a:solidFill>
                  <a:srgbClr val="FF0000"/>
                </a:solidFill>
              </a:rPr>
              <a:t>比如</a:t>
            </a:r>
            <a:r>
              <a:rPr kumimoji="1" lang="en-US" altLang="zh-CN" sz="1100" dirty="0">
                <a:solidFill>
                  <a:srgbClr val="FF0000"/>
                </a:solidFill>
              </a:rPr>
              <a:t>New</a:t>
            </a:r>
            <a:r>
              <a:rPr kumimoji="1" lang="zh-CN" altLang="en-US" sz="1100" dirty="0">
                <a:solidFill>
                  <a:srgbClr val="FF0000"/>
                </a:solidFill>
              </a:rPr>
              <a:t> </a:t>
            </a:r>
            <a:r>
              <a:rPr kumimoji="1" lang="en-US" altLang="zh-CN" sz="1100" dirty="0">
                <a:solidFill>
                  <a:srgbClr val="FF0000"/>
                </a:solidFill>
              </a:rPr>
              <a:t>York-&gt;The destination is New York)</a:t>
            </a:r>
          </a:p>
          <a:p>
            <a:pPr marL="342900" indent="-342900">
              <a:buAutoNum type="arabicPeriod"/>
            </a:pPr>
            <a:r>
              <a:rPr kumimoji="1" lang="zh-CN" altLang="en-US" sz="1100" dirty="0">
                <a:solidFill>
                  <a:srgbClr val="FF0000"/>
                </a:solidFill>
              </a:rPr>
              <a:t>涉及坐标的问答，坐标需要核实一下在图像中是否一样（可以在图像中画个</a:t>
            </a:r>
            <a:r>
              <a:rPr kumimoji="1" lang="en-US" altLang="zh-CN" sz="1100" dirty="0" err="1">
                <a:solidFill>
                  <a:srgbClr val="FF0000"/>
                </a:solidFill>
              </a:rPr>
              <a:t>bbox</a:t>
            </a:r>
            <a:r>
              <a:rPr kumimoji="1" lang="zh-CN" altLang="en-US" sz="1100" dirty="0">
                <a:solidFill>
                  <a:srgbClr val="FF0000"/>
                </a:solidFill>
              </a:rPr>
              <a:t>核对一下）</a:t>
            </a:r>
            <a:endParaRPr kumimoji="1" lang="en-US" altLang="zh-CN" sz="11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100" dirty="0">
                <a:solidFill>
                  <a:srgbClr val="FF0000"/>
                </a:solidFill>
              </a:rPr>
              <a:t>整个图片可以按照你的思路美化一下（颜色、布局等等）</a:t>
            </a:r>
          </a:p>
        </p:txBody>
      </p:sp>
    </p:spTree>
    <p:extLst>
      <p:ext uri="{BB962C8B-B14F-4D97-AF65-F5344CB8AC3E}">
        <p14:creationId xmlns:p14="http://schemas.microsoft.com/office/powerpoint/2010/main" val="279246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BE5A9-5082-9C2F-5703-3D90806E5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E6CD1C4B-156B-828E-5337-DE987536F9A6}"/>
              </a:ext>
            </a:extLst>
          </p:cNvPr>
          <p:cNvSpPr/>
          <p:nvPr/>
        </p:nvSpPr>
        <p:spPr>
          <a:xfrm>
            <a:off x="299557" y="459330"/>
            <a:ext cx="8311243" cy="6856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1B48042-2C6A-E6EB-388B-FD7A0C7320EE}"/>
              </a:ext>
            </a:extLst>
          </p:cNvPr>
          <p:cNvGrpSpPr/>
          <p:nvPr/>
        </p:nvGrpSpPr>
        <p:grpSpPr>
          <a:xfrm>
            <a:off x="301589" y="1224445"/>
            <a:ext cx="2867411" cy="5307366"/>
            <a:chOff x="238240" y="65852"/>
            <a:chExt cx="3060772" cy="6615218"/>
          </a:xfrm>
        </p:grpSpPr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7BCF142-286C-7AC5-B0B2-9FD8D6B6E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240" y="176929"/>
              <a:ext cx="3060772" cy="6504141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A820F447-76C3-2904-FCE3-4F83B0566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240" y="65852"/>
              <a:ext cx="3060772" cy="65041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82FF4D78-F3CD-629B-BB64-F30008EBADCF}"/>
                </a:ext>
              </a:extLst>
            </p:cNvPr>
            <p:cNvSpPr/>
            <p:nvPr/>
          </p:nvSpPr>
          <p:spPr>
            <a:xfrm>
              <a:off x="422622" y="3333290"/>
              <a:ext cx="2697096" cy="30343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85CEED26-95EB-603F-D4FA-096F727DEFFC}"/>
                </a:ext>
              </a:extLst>
            </p:cNvPr>
            <p:cNvSpPr/>
            <p:nvPr/>
          </p:nvSpPr>
          <p:spPr>
            <a:xfrm>
              <a:off x="422622" y="3738364"/>
              <a:ext cx="2697096" cy="30343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0FB83BAA-7BF3-A163-2BAA-20A492EDEA61}"/>
                </a:ext>
              </a:extLst>
            </p:cNvPr>
            <p:cNvSpPr txBox="1"/>
            <p:nvPr/>
          </p:nvSpPr>
          <p:spPr>
            <a:xfrm>
              <a:off x="422622" y="2936751"/>
              <a:ext cx="659155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i="1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box1</a:t>
              </a:r>
              <a:endParaRPr kumimoji="1" lang="zh-CN" altLang="en-US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7F18CFEB-7CC4-8144-41FC-5DB935C85F6F}"/>
                </a:ext>
              </a:extLst>
            </p:cNvPr>
            <p:cNvSpPr txBox="1"/>
            <p:nvPr/>
          </p:nvSpPr>
          <p:spPr>
            <a:xfrm>
              <a:off x="391060" y="3672503"/>
              <a:ext cx="659155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i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box2</a:t>
              </a:r>
              <a:endParaRPr kumimoji="1" lang="zh-CN" altLang="en-US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814F6CDC-1A7C-5695-9E5B-E86E773D79F3}"/>
                </a:ext>
              </a:extLst>
            </p:cNvPr>
            <p:cNvSpPr/>
            <p:nvPr/>
          </p:nvSpPr>
          <p:spPr>
            <a:xfrm>
              <a:off x="357603" y="1241659"/>
              <a:ext cx="2822959" cy="284791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0BBBCD97-689A-434B-396B-1675F1A65AEE}"/>
                </a:ext>
              </a:extLst>
            </p:cNvPr>
            <p:cNvSpPr txBox="1"/>
            <p:nvPr/>
          </p:nvSpPr>
          <p:spPr>
            <a:xfrm>
              <a:off x="2532293" y="121941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box3</a:t>
              </a:r>
              <a:endParaRPr kumimoji="1" lang="zh-CN" alt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E9FDE233-38C7-56E9-B907-AD32AFBA1BF0}"/>
                </a:ext>
              </a:extLst>
            </p:cNvPr>
            <p:cNvSpPr/>
            <p:nvPr/>
          </p:nvSpPr>
          <p:spPr>
            <a:xfrm>
              <a:off x="422622" y="4473971"/>
              <a:ext cx="756303" cy="90730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3E6434FD-F16D-F75C-13AD-EDEE72CD2BB5}"/>
                </a:ext>
              </a:extLst>
            </p:cNvPr>
            <p:cNvSpPr txBox="1"/>
            <p:nvPr/>
          </p:nvSpPr>
          <p:spPr>
            <a:xfrm>
              <a:off x="370524" y="534602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box4</a:t>
              </a:r>
              <a:endParaRPr kumimoji="1" lang="zh-CN" altLang="en-US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4D674C87-FABC-F52D-74DF-F2B11CE6B54B}"/>
                </a:ext>
              </a:extLst>
            </p:cNvPr>
            <p:cNvSpPr/>
            <p:nvPr/>
          </p:nvSpPr>
          <p:spPr>
            <a:xfrm>
              <a:off x="357909" y="4400681"/>
              <a:ext cx="1520317" cy="1433437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B8CFE523-573E-EFF9-3DB6-3715C04C36B8}"/>
                </a:ext>
              </a:extLst>
            </p:cNvPr>
            <p:cNvSpPr txBox="1"/>
            <p:nvPr/>
          </p:nvSpPr>
          <p:spPr>
            <a:xfrm>
              <a:off x="339967" y="5765656"/>
              <a:ext cx="659155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box5</a:t>
              </a:r>
              <a:endParaRPr kumimoji="1" lang="zh-CN" altLang="en-US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E09981E9-E21E-5314-24C2-66393F82C05D}"/>
              </a:ext>
            </a:extLst>
          </p:cNvPr>
          <p:cNvGrpSpPr/>
          <p:nvPr/>
        </p:nvGrpSpPr>
        <p:grpSpPr>
          <a:xfrm>
            <a:off x="3346442" y="2968421"/>
            <a:ext cx="7163051" cy="1606352"/>
            <a:chOff x="3363723" y="1451976"/>
            <a:chExt cx="7163051" cy="1606352"/>
          </a:xfrm>
        </p:grpSpPr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78285F44-11A2-51E4-B344-C856F2118A32}"/>
                </a:ext>
              </a:extLst>
            </p:cNvPr>
            <p:cNvSpPr txBox="1"/>
            <p:nvPr/>
          </p:nvSpPr>
          <p:spPr>
            <a:xfrm>
              <a:off x="3363723" y="1451976"/>
              <a:ext cx="6745603" cy="1600438"/>
            </a:xfrm>
            <a:custGeom>
              <a:avLst/>
              <a:gdLst>
                <a:gd name="connsiteX0" fmla="*/ 0 w 6745603"/>
                <a:gd name="connsiteY0" fmla="*/ 0 h 1600438"/>
                <a:gd name="connsiteX1" fmla="*/ 697046 w 6745603"/>
                <a:gd name="connsiteY1" fmla="*/ 0 h 1600438"/>
                <a:gd name="connsiteX2" fmla="*/ 1191723 w 6745603"/>
                <a:gd name="connsiteY2" fmla="*/ 0 h 1600438"/>
                <a:gd name="connsiteX3" fmla="*/ 1753857 w 6745603"/>
                <a:gd name="connsiteY3" fmla="*/ 0 h 1600438"/>
                <a:gd name="connsiteX4" fmla="*/ 2315990 w 6745603"/>
                <a:gd name="connsiteY4" fmla="*/ 0 h 1600438"/>
                <a:gd name="connsiteX5" fmla="*/ 2675756 w 6745603"/>
                <a:gd name="connsiteY5" fmla="*/ 0 h 1600438"/>
                <a:gd name="connsiteX6" fmla="*/ 3035521 w 6745603"/>
                <a:gd name="connsiteY6" fmla="*/ 0 h 1600438"/>
                <a:gd name="connsiteX7" fmla="*/ 3395287 w 6745603"/>
                <a:gd name="connsiteY7" fmla="*/ 0 h 1600438"/>
                <a:gd name="connsiteX8" fmla="*/ 3889964 w 6745603"/>
                <a:gd name="connsiteY8" fmla="*/ 0 h 1600438"/>
                <a:gd name="connsiteX9" fmla="*/ 4452098 w 6745603"/>
                <a:gd name="connsiteY9" fmla="*/ 0 h 1600438"/>
                <a:gd name="connsiteX10" fmla="*/ 5081688 w 6745603"/>
                <a:gd name="connsiteY10" fmla="*/ 0 h 1600438"/>
                <a:gd name="connsiteX11" fmla="*/ 5576365 w 6745603"/>
                <a:gd name="connsiteY11" fmla="*/ 0 h 1600438"/>
                <a:gd name="connsiteX12" fmla="*/ 6138499 w 6745603"/>
                <a:gd name="connsiteY12" fmla="*/ 0 h 1600438"/>
                <a:gd name="connsiteX13" fmla="*/ 6745603 w 6745603"/>
                <a:gd name="connsiteY13" fmla="*/ 0 h 1600438"/>
                <a:gd name="connsiteX14" fmla="*/ 6745603 w 6745603"/>
                <a:gd name="connsiteY14" fmla="*/ 485466 h 1600438"/>
                <a:gd name="connsiteX15" fmla="*/ 6745603 w 6745603"/>
                <a:gd name="connsiteY15" fmla="*/ 986937 h 1600438"/>
                <a:gd name="connsiteX16" fmla="*/ 6745603 w 6745603"/>
                <a:gd name="connsiteY16" fmla="*/ 1600438 h 1600438"/>
                <a:gd name="connsiteX17" fmla="*/ 6048557 w 6745603"/>
                <a:gd name="connsiteY17" fmla="*/ 1600438 h 1600438"/>
                <a:gd name="connsiteX18" fmla="*/ 5351512 w 6745603"/>
                <a:gd name="connsiteY18" fmla="*/ 1600438 h 1600438"/>
                <a:gd name="connsiteX19" fmla="*/ 4991746 w 6745603"/>
                <a:gd name="connsiteY19" fmla="*/ 1600438 h 1600438"/>
                <a:gd name="connsiteX20" fmla="*/ 4429613 w 6745603"/>
                <a:gd name="connsiteY20" fmla="*/ 1600438 h 1600438"/>
                <a:gd name="connsiteX21" fmla="*/ 3867479 w 6745603"/>
                <a:gd name="connsiteY21" fmla="*/ 1600438 h 1600438"/>
                <a:gd name="connsiteX22" fmla="*/ 3170433 w 6745603"/>
                <a:gd name="connsiteY22" fmla="*/ 1600438 h 1600438"/>
                <a:gd name="connsiteX23" fmla="*/ 2810668 w 6745603"/>
                <a:gd name="connsiteY23" fmla="*/ 1600438 h 1600438"/>
                <a:gd name="connsiteX24" fmla="*/ 2248534 w 6745603"/>
                <a:gd name="connsiteY24" fmla="*/ 1600438 h 1600438"/>
                <a:gd name="connsiteX25" fmla="*/ 1551489 w 6745603"/>
                <a:gd name="connsiteY25" fmla="*/ 1600438 h 1600438"/>
                <a:gd name="connsiteX26" fmla="*/ 1056811 w 6745603"/>
                <a:gd name="connsiteY26" fmla="*/ 1600438 h 1600438"/>
                <a:gd name="connsiteX27" fmla="*/ 0 w 6745603"/>
                <a:gd name="connsiteY27" fmla="*/ 1600438 h 1600438"/>
                <a:gd name="connsiteX28" fmla="*/ 0 w 6745603"/>
                <a:gd name="connsiteY28" fmla="*/ 1082963 h 1600438"/>
                <a:gd name="connsiteX29" fmla="*/ 0 w 6745603"/>
                <a:gd name="connsiteY29" fmla="*/ 533479 h 1600438"/>
                <a:gd name="connsiteX30" fmla="*/ 0 w 6745603"/>
                <a:gd name="connsiteY30" fmla="*/ 0 h 160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745603" h="1600438" fill="none" extrusionOk="0">
                  <a:moveTo>
                    <a:pt x="0" y="0"/>
                  </a:moveTo>
                  <a:cubicBezTo>
                    <a:pt x="168693" y="-13423"/>
                    <a:pt x="436424" y="17558"/>
                    <a:pt x="697046" y="0"/>
                  </a:cubicBezTo>
                  <a:cubicBezTo>
                    <a:pt x="957668" y="-17558"/>
                    <a:pt x="1046118" y="6241"/>
                    <a:pt x="1191723" y="0"/>
                  </a:cubicBezTo>
                  <a:cubicBezTo>
                    <a:pt x="1337328" y="-6241"/>
                    <a:pt x="1563877" y="38745"/>
                    <a:pt x="1753857" y="0"/>
                  </a:cubicBezTo>
                  <a:cubicBezTo>
                    <a:pt x="1943837" y="-38745"/>
                    <a:pt x="2203151" y="3943"/>
                    <a:pt x="2315990" y="0"/>
                  </a:cubicBezTo>
                  <a:cubicBezTo>
                    <a:pt x="2428829" y="-3943"/>
                    <a:pt x="2548462" y="35117"/>
                    <a:pt x="2675756" y="0"/>
                  </a:cubicBezTo>
                  <a:cubicBezTo>
                    <a:pt x="2803050" y="-35117"/>
                    <a:pt x="2886304" y="1038"/>
                    <a:pt x="3035521" y="0"/>
                  </a:cubicBezTo>
                  <a:cubicBezTo>
                    <a:pt x="3184738" y="-1038"/>
                    <a:pt x="3314289" y="16751"/>
                    <a:pt x="3395287" y="0"/>
                  </a:cubicBezTo>
                  <a:cubicBezTo>
                    <a:pt x="3476285" y="-16751"/>
                    <a:pt x="3694811" y="27208"/>
                    <a:pt x="3889964" y="0"/>
                  </a:cubicBezTo>
                  <a:cubicBezTo>
                    <a:pt x="4085117" y="-27208"/>
                    <a:pt x="4325683" y="9009"/>
                    <a:pt x="4452098" y="0"/>
                  </a:cubicBezTo>
                  <a:cubicBezTo>
                    <a:pt x="4578513" y="-9009"/>
                    <a:pt x="4939679" y="30663"/>
                    <a:pt x="5081688" y="0"/>
                  </a:cubicBezTo>
                  <a:cubicBezTo>
                    <a:pt x="5223697" y="-30663"/>
                    <a:pt x="5383435" y="54632"/>
                    <a:pt x="5576365" y="0"/>
                  </a:cubicBezTo>
                  <a:cubicBezTo>
                    <a:pt x="5769295" y="-54632"/>
                    <a:pt x="5925409" y="8381"/>
                    <a:pt x="6138499" y="0"/>
                  </a:cubicBezTo>
                  <a:cubicBezTo>
                    <a:pt x="6351589" y="-8381"/>
                    <a:pt x="6580253" y="8672"/>
                    <a:pt x="6745603" y="0"/>
                  </a:cubicBezTo>
                  <a:cubicBezTo>
                    <a:pt x="6800548" y="152179"/>
                    <a:pt x="6715163" y="259732"/>
                    <a:pt x="6745603" y="485466"/>
                  </a:cubicBezTo>
                  <a:cubicBezTo>
                    <a:pt x="6776043" y="711200"/>
                    <a:pt x="6699229" y="742008"/>
                    <a:pt x="6745603" y="986937"/>
                  </a:cubicBezTo>
                  <a:cubicBezTo>
                    <a:pt x="6791977" y="1231866"/>
                    <a:pt x="6690838" y="1302787"/>
                    <a:pt x="6745603" y="1600438"/>
                  </a:cubicBezTo>
                  <a:cubicBezTo>
                    <a:pt x="6538265" y="1605801"/>
                    <a:pt x="6360052" y="1571804"/>
                    <a:pt x="6048557" y="1600438"/>
                  </a:cubicBezTo>
                  <a:cubicBezTo>
                    <a:pt x="5737062" y="1629072"/>
                    <a:pt x="5527718" y="1549604"/>
                    <a:pt x="5351512" y="1600438"/>
                  </a:cubicBezTo>
                  <a:cubicBezTo>
                    <a:pt x="5175307" y="1651272"/>
                    <a:pt x="5133893" y="1563052"/>
                    <a:pt x="4991746" y="1600438"/>
                  </a:cubicBezTo>
                  <a:cubicBezTo>
                    <a:pt x="4849599" y="1637824"/>
                    <a:pt x="4678983" y="1586040"/>
                    <a:pt x="4429613" y="1600438"/>
                  </a:cubicBezTo>
                  <a:cubicBezTo>
                    <a:pt x="4180243" y="1614836"/>
                    <a:pt x="4137475" y="1574631"/>
                    <a:pt x="3867479" y="1600438"/>
                  </a:cubicBezTo>
                  <a:cubicBezTo>
                    <a:pt x="3597483" y="1626245"/>
                    <a:pt x="3410464" y="1531421"/>
                    <a:pt x="3170433" y="1600438"/>
                  </a:cubicBezTo>
                  <a:cubicBezTo>
                    <a:pt x="2930402" y="1669455"/>
                    <a:pt x="2969080" y="1557906"/>
                    <a:pt x="2810668" y="1600438"/>
                  </a:cubicBezTo>
                  <a:cubicBezTo>
                    <a:pt x="2652256" y="1642970"/>
                    <a:pt x="2423618" y="1534146"/>
                    <a:pt x="2248534" y="1600438"/>
                  </a:cubicBezTo>
                  <a:cubicBezTo>
                    <a:pt x="2073450" y="1666730"/>
                    <a:pt x="1775058" y="1540150"/>
                    <a:pt x="1551489" y="1600438"/>
                  </a:cubicBezTo>
                  <a:cubicBezTo>
                    <a:pt x="1327921" y="1660726"/>
                    <a:pt x="1268209" y="1583803"/>
                    <a:pt x="1056811" y="1600438"/>
                  </a:cubicBezTo>
                  <a:cubicBezTo>
                    <a:pt x="845413" y="1617073"/>
                    <a:pt x="438700" y="1531495"/>
                    <a:pt x="0" y="1600438"/>
                  </a:cubicBezTo>
                  <a:cubicBezTo>
                    <a:pt x="-9490" y="1485958"/>
                    <a:pt x="12238" y="1279640"/>
                    <a:pt x="0" y="1082963"/>
                  </a:cubicBezTo>
                  <a:cubicBezTo>
                    <a:pt x="-12238" y="886287"/>
                    <a:pt x="10938" y="691286"/>
                    <a:pt x="0" y="533479"/>
                  </a:cubicBezTo>
                  <a:cubicBezTo>
                    <a:pt x="-10938" y="375672"/>
                    <a:pt x="33289" y="208590"/>
                    <a:pt x="0" y="0"/>
                  </a:cubicBezTo>
                  <a:close/>
                </a:path>
                <a:path w="6745603" h="1600438" stroke="0" extrusionOk="0">
                  <a:moveTo>
                    <a:pt x="0" y="0"/>
                  </a:moveTo>
                  <a:cubicBezTo>
                    <a:pt x="271297" y="-7156"/>
                    <a:pt x="336798" y="5836"/>
                    <a:pt x="629590" y="0"/>
                  </a:cubicBezTo>
                  <a:cubicBezTo>
                    <a:pt x="922382" y="-5836"/>
                    <a:pt x="827091" y="15929"/>
                    <a:pt x="989355" y="0"/>
                  </a:cubicBezTo>
                  <a:cubicBezTo>
                    <a:pt x="1151620" y="-15929"/>
                    <a:pt x="1312388" y="13132"/>
                    <a:pt x="1551489" y="0"/>
                  </a:cubicBezTo>
                  <a:cubicBezTo>
                    <a:pt x="1790590" y="-13132"/>
                    <a:pt x="1924028" y="38269"/>
                    <a:pt x="2181078" y="0"/>
                  </a:cubicBezTo>
                  <a:cubicBezTo>
                    <a:pt x="2438128" y="-38269"/>
                    <a:pt x="2565021" y="40567"/>
                    <a:pt x="2878124" y="0"/>
                  </a:cubicBezTo>
                  <a:cubicBezTo>
                    <a:pt x="3191227" y="-40567"/>
                    <a:pt x="3343883" y="29256"/>
                    <a:pt x="3507714" y="0"/>
                  </a:cubicBezTo>
                  <a:cubicBezTo>
                    <a:pt x="3671545" y="-29256"/>
                    <a:pt x="3756212" y="37151"/>
                    <a:pt x="3867479" y="0"/>
                  </a:cubicBezTo>
                  <a:cubicBezTo>
                    <a:pt x="3978746" y="-37151"/>
                    <a:pt x="4150615" y="62616"/>
                    <a:pt x="4429613" y="0"/>
                  </a:cubicBezTo>
                  <a:cubicBezTo>
                    <a:pt x="4708611" y="-62616"/>
                    <a:pt x="4913526" y="23976"/>
                    <a:pt x="5059202" y="0"/>
                  </a:cubicBezTo>
                  <a:cubicBezTo>
                    <a:pt x="5204878" y="-23976"/>
                    <a:pt x="5507530" y="26430"/>
                    <a:pt x="5621336" y="0"/>
                  </a:cubicBezTo>
                  <a:cubicBezTo>
                    <a:pt x="5735142" y="-26430"/>
                    <a:pt x="6466233" y="38437"/>
                    <a:pt x="6745603" y="0"/>
                  </a:cubicBezTo>
                  <a:cubicBezTo>
                    <a:pt x="6799336" y="131782"/>
                    <a:pt x="6701144" y="274547"/>
                    <a:pt x="6745603" y="533479"/>
                  </a:cubicBezTo>
                  <a:cubicBezTo>
                    <a:pt x="6790062" y="792411"/>
                    <a:pt x="6728523" y="954854"/>
                    <a:pt x="6745603" y="1082963"/>
                  </a:cubicBezTo>
                  <a:cubicBezTo>
                    <a:pt x="6762683" y="1211072"/>
                    <a:pt x="6696457" y="1476793"/>
                    <a:pt x="6745603" y="1600438"/>
                  </a:cubicBezTo>
                  <a:cubicBezTo>
                    <a:pt x="6591643" y="1655896"/>
                    <a:pt x="6448655" y="1540473"/>
                    <a:pt x="6183469" y="1600438"/>
                  </a:cubicBezTo>
                  <a:cubicBezTo>
                    <a:pt x="5918283" y="1660403"/>
                    <a:pt x="5915823" y="1568384"/>
                    <a:pt x="5688792" y="1600438"/>
                  </a:cubicBezTo>
                  <a:cubicBezTo>
                    <a:pt x="5461761" y="1632492"/>
                    <a:pt x="5417769" y="1561944"/>
                    <a:pt x="5261570" y="1600438"/>
                  </a:cubicBezTo>
                  <a:cubicBezTo>
                    <a:pt x="5105371" y="1638932"/>
                    <a:pt x="4868274" y="1579791"/>
                    <a:pt x="4699437" y="1600438"/>
                  </a:cubicBezTo>
                  <a:cubicBezTo>
                    <a:pt x="4530600" y="1621085"/>
                    <a:pt x="4212588" y="1545385"/>
                    <a:pt x="4002391" y="1600438"/>
                  </a:cubicBezTo>
                  <a:cubicBezTo>
                    <a:pt x="3792194" y="1655491"/>
                    <a:pt x="3648373" y="1591315"/>
                    <a:pt x="3507714" y="1600438"/>
                  </a:cubicBezTo>
                  <a:cubicBezTo>
                    <a:pt x="3367055" y="1609561"/>
                    <a:pt x="3214869" y="1552108"/>
                    <a:pt x="2945580" y="1600438"/>
                  </a:cubicBezTo>
                  <a:cubicBezTo>
                    <a:pt x="2676291" y="1648768"/>
                    <a:pt x="2676005" y="1560691"/>
                    <a:pt x="2585814" y="1600438"/>
                  </a:cubicBezTo>
                  <a:cubicBezTo>
                    <a:pt x="2495623" y="1640185"/>
                    <a:pt x="2207661" y="1581592"/>
                    <a:pt x="1956225" y="1600438"/>
                  </a:cubicBezTo>
                  <a:cubicBezTo>
                    <a:pt x="1704789" y="1619284"/>
                    <a:pt x="1518582" y="1587547"/>
                    <a:pt x="1326635" y="1600438"/>
                  </a:cubicBezTo>
                  <a:cubicBezTo>
                    <a:pt x="1134688" y="1613329"/>
                    <a:pt x="954957" y="1535899"/>
                    <a:pt x="629590" y="1600438"/>
                  </a:cubicBezTo>
                  <a:cubicBezTo>
                    <a:pt x="304224" y="1664977"/>
                    <a:pt x="205329" y="1599453"/>
                    <a:pt x="0" y="1600438"/>
                  </a:cubicBezTo>
                  <a:cubicBezTo>
                    <a:pt x="-58246" y="1335207"/>
                    <a:pt x="36399" y="1253400"/>
                    <a:pt x="0" y="1034950"/>
                  </a:cubicBezTo>
                  <a:cubicBezTo>
                    <a:pt x="-36399" y="816500"/>
                    <a:pt x="31525" y="774723"/>
                    <a:pt x="0" y="549484"/>
                  </a:cubicBezTo>
                  <a:cubicBezTo>
                    <a:pt x="-31525" y="324245"/>
                    <a:pt x="33035" y="179058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303407541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</a:t>
              </a:r>
              <a:r>
                <a:rPr kumimoji="1"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kumimoji="1"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400" i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two boxes are on the same layer and have a common parent area.</a:t>
              </a:r>
            </a:p>
            <a:p>
              <a:r>
                <a:rPr kumimoji="1"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Samples: </a:t>
              </a:r>
              <a:r>
                <a:rPr kumimoji="1" lang="en-US" altLang="zh-CN" sz="1400" b="1" i="1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box1</a:t>
              </a:r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and </a:t>
              </a:r>
              <a:r>
                <a:rPr kumimoji="1" lang="en-US" altLang="zh-CN" sz="1400" b="1" i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box2</a:t>
              </a:r>
            </a:p>
            <a:p>
              <a:r>
                <a:rPr kumimoji="1"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Answer(</a:t>
              </a:r>
              <a:r>
                <a:rPr kumimoji="1" lang="en-US" altLang="zh-CN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text-style</a:t>
              </a:r>
              <a:r>
                <a:rPr kumimoji="1"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): </a:t>
              </a:r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</a:t>
              </a:r>
              <a:r>
                <a:rPr lang="e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button”</a:t>
              </a:r>
              <a:r>
                <a:rPr lang="en" altLang="zh-CN" sz="14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at </a:t>
              </a:r>
              <a:r>
                <a:rPr kumimoji="1" lang="en-US" altLang="zh-CN" sz="1400" b="1" i="1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box1 </a:t>
              </a:r>
              <a:r>
                <a:rPr lang="en" altLang="zh-CN" sz="14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and </a:t>
              </a:r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</a:t>
              </a:r>
              <a:r>
                <a:rPr lang="e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button”</a:t>
              </a:r>
              <a:r>
                <a:rPr lang="en" altLang="zh-CN" sz="1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" altLang="zh-CN" sz="14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at </a:t>
              </a:r>
              <a:r>
                <a:rPr kumimoji="1" lang="en-US" altLang="zh-CN" sz="1400" b="1" i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box2 </a:t>
              </a:r>
              <a:r>
                <a:rPr lang="en" altLang="zh-CN" sz="14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are sibling elements from </a:t>
              </a:r>
              <a:r>
                <a:rPr kumimoji="1" lang="en-US" altLang="zh-CN" sz="14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box3</a:t>
              </a:r>
              <a:r>
                <a:rPr kumimoji="1"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" altLang="zh-CN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kumimoji="1"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Answer(</a:t>
              </a:r>
              <a:r>
                <a:rPr kumimoji="1" lang="en-US" altLang="zh-CN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xml-style</a:t>
              </a:r>
              <a:r>
                <a:rPr kumimoji="1"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):  </a:t>
              </a:r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related:</a:t>
              </a:r>
            </a:p>
            <a:p>
              <a:r>
                <a:rPr kumimoji="1" lang="en-US" altLang="zh-CN" sz="1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</a:t>
              </a:r>
              <a:endParaRPr kumimoji="1" lang="zh-CN" alt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kumimoji="1"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kumimoji="1"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509DBB45-53F6-D6AC-5D6A-ACB7B8592B0D}"/>
                </a:ext>
              </a:extLst>
            </p:cNvPr>
            <p:cNvSpPr txBox="1"/>
            <p:nvPr/>
          </p:nvSpPr>
          <p:spPr>
            <a:xfrm>
              <a:off x="5435659" y="2104221"/>
              <a:ext cx="509111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&lt;container&gt;&lt;box&gt;</a:t>
              </a:r>
              <a:r>
                <a:rPr kumimoji="1" lang="en-US" altLang="zh-CN" sz="14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box3</a:t>
              </a:r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&lt;/box&gt;</a:t>
              </a: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&lt;button&gt;&lt;box&gt;</a:t>
              </a:r>
              <a:r>
                <a:rPr kumimoji="1" lang="en-US" altLang="zh-CN" sz="1400" b="1" i="1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box1</a:t>
              </a:r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&lt;/box&gt;&lt;/button&gt;</a:t>
              </a: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kumimoji="1"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&lt;button&gt;&lt;box&gt;</a:t>
              </a:r>
              <a:r>
                <a:rPr kumimoji="1" lang="en-US" altLang="zh-CN" sz="1400" b="1" i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box2</a:t>
              </a:r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&lt;/box&gt;&lt;/button&gt;  </a:t>
              </a: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&lt;/container&gt;</a:t>
              </a:r>
              <a:endPara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A99BA58F-CAEB-BF93-3521-5A38FDF39DE0}"/>
              </a:ext>
            </a:extLst>
          </p:cNvPr>
          <p:cNvGrpSpPr/>
          <p:nvPr/>
        </p:nvGrpSpPr>
        <p:grpSpPr>
          <a:xfrm>
            <a:off x="3323182" y="1278916"/>
            <a:ext cx="7232461" cy="1564531"/>
            <a:chOff x="3299013" y="2163572"/>
            <a:chExt cx="7232461" cy="1564531"/>
          </a:xfrm>
        </p:grpSpPr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50477B39-66E5-E32E-9CD2-3263E74F3072}"/>
                </a:ext>
              </a:extLst>
            </p:cNvPr>
            <p:cNvSpPr txBox="1"/>
            <p:nvPr/>
          </p:nvSpPr>
          <p:spPr>
            <a:xfrm>
              <a:off x="3299013" y="2163572"/>
              <a:ext cx="6745604" cy="1564531"/>
            </a:xfrm>
            <a:custGeom>
              <a:avLst/>
              <a:gdLst>
                <a:gd name="connsiteX0" fmla="*/ 0 w 6745604"/>
                <a:gd name="connsiteY0" fmla="*/ 0 h 1564531"/>
                <a:gd name="connsiteX1" fmla="*/ 359766 w 6745604"/>
                <a:gd name="connsiteY1" fmla="*/ 0 h 1564531"/>
                <a:gd name="connsiteX2" fmla="*/ 989355 w 6745604"/>
                <a:gd name="connsiteY2" fmla="*/ 0 h 1564531"/>
                <a:gd name="connsiteX3" fmla="*/ 1349121 w 6745604"/>
                <a:gd name="connsiteY3" fmla="*/ 0 h 1564531"/>
                <a:gd name="connsiteX4" fmla="*/ 1911254 w 6745604"/>
                <a:gd name="connsiteY4" fmla="*/ 0 h 1564531"/>
                <a:gd name="connsiteX5" fmla="*/ 2473388 w 6745604"/>
                <a:gd name="connsiteY5" fmla="*/ 0 h 1564531"/>
                <a:gd name="connsiteX6" fmla="*/ 2900610 w 6745604"/>
                <a:gd name="connsiteY6" fmla="*/ 0 h 1564531"/>
                <a:gd name="connsiteX7" fmla="*/ 3530199 w 6745604"/>
                <a:gd name="connsiteY7" fmla="*/ 0 h 1564531"/>
                <a:gd name="connsiteX8" fmla="*/ 4159789 w 6745604"/>
                <a:gd name="connsiteY8" fmla="*/ 0 h 1564531"/>
                <a:gd name="connsiteX9" fmla="*/ 4856835 w 6745604"/>
                <a:gd name="connsiteY9" fmla="*/ 0 h 1564531"/>
                <a:gd name="connsiteX10" fmla="*/ 5216600 w 6745604"/>
                <a:gd name="connsiteY10" fmla="*/ 0 h 1564531"/>
                <a:gd name="connsiteX11" fmla="*/ 5913646 w 6745604"/>
                <a:gd name="connsiteY11" fmla="*/ 0 h 1564531"/>
                <a:gd name="connsiteX12" fmla="*/ 6745604 w 6745604"/>
                <a:gd name="connsiteY12" fmla="*/ 0 h 1564531"/>
                <a:gd name="connsiteX13" fmla="*/ 6745604 w 6745604"/>
                <a:gd name="connsiteY13" fmla="*/ 552801 h 1564531"/>
                <a:gd name="connsiteX14" fmla="*/ 6745604 w 6745604"/>
                <a:gd name="connsiteY14" fmla="*/ 1058666 h 1564531"/>
                <a:gd name="connsiteX15" fmla="*/ 6745604 w 6745604"/>
                <a:gd name="connsiteY15" fmla="*/ 1564531 h 1564531"/>
                <a:gd name="connsiteX16" fmla="*/ 6116014 w 6745604"/>
                <a:gd name="connsiteY16" fmla="*/ 1564531 h 1564531"/>
                <a:gd name="connsiteX17" fmla="*/ 5553881 w 6745604"/>
                <a:gd name="connsiteY17" fmla="*/ 1564531 h 1564531"/>
                <a:gd name="connsiteX18" fmla="*/ 5194115 w 6745604"/>
                <a:gd name="connsiteY18" fmla="*/ 1564531 h 1564531"/>
                <a:gd name="connsiteX19" fmla="*/ 4564525 w 6745604"/>
                <a:gd name="connsiteY19" fmla="*/ 1564531 h 1564531"/>
                <a:gd name="connsiteX20" fmla="*/ 4204760 w 6745604"/>
                <a:gd name="connsiteY20" fmla="*/ 1564531 h 1564531"/>
                <a:gd name="connsiteX21" fmla="*/ 3642626 w 6745604"/>
                <a:gd name="connsiteY21" fmla="*/ 1564531 h 1564531"/>
                <a:gd name="connsiteX22" fmla="*/ 3282861 w 6745604"/>
                <a:gd name="connsiteY22" fmla="*/ 1564531 h 1564531"/>
                <a:gd name="connsiteX23" fmla="*/ 2653271 w 6745604"/>
                <a:gd name="connsiteY23" fmla="*/ 1564531 h 1564531"/>
                <a:gd name="connsiteX24" fmla="*/ 2293505 w 6745604"/>
                <a:gd name="connsiteY24" fmla="*/ 1564531 h 1564531"/>
                <a:gd name="connsiteX25" fmla="*/ 1798828 w 6745604"/>
                <a:gd name="connsiteY25" fmla="*/ 1564531 h 1564531"/>
                <a:gd name="connsiteX26" fmla="*/ 1169238 w 6745604"/>
                <a:gd name="connsiteY26" fmla="*/ 1564531 h 1564531"/>
                <a:gd name="connsiteX27" fmla="*/ 674560 w 6745604"/>
                <a:gd name="connsiteY27" fmla="*/ 1564531 h 1564531"/>
                <a:gd name="connsiteX28" fmla="*/ 0 w 6745604"/>
                <a:gd name="connsiteY28" fmla="*/ 1564531 h 1564531"/>
                <a:gd name="connsiteX29" fmla="*/ 0 w 6745604"/>
                <a:gd name="connsiteY29" fmla="*/ 1011730 h 1564531"/>
                <a:gd name="connsiteX30" fmla="*/ 0 w 6745604"/>
                <a:gd name="connsiteY30" fmla="*/ 537156 h 1564531"/>
                <a:gd name="connsiteX31" fmla="*/ 0 w 6745604"/>
                <a:gd name="connsiteY31" fmla="*/ 0 h 1564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745604" h="1564531" fill="none" extrusionOk="0">
                  <a:moveTo>
                    <a:pt x="0" y="0"/>
                  </a:moveTo>
                  <a:cubicBezTo>
                    <a:pt x="125990" y="-42445"/>
                    <a:pt x="284141" y="26133"/>
                    <a:pt x="359766" y="0"/>
                  </a:cubicBezTo>
                  <a:cubicBezTo>
                    <a:pt x="435391" y="-26133"/>
                    <a:pt x="677226" y="26068"/>
                    <a:pt x="989355" y="0"/>
                  </a:cubicBezTo>
                  <a:cubicBezTo>
                    <a:pt x="1301484" y="-26068"/>
                    <a:pt x="1218356" y="5911"/>
                    <a:pt x="1349121" y="0"/>
                  </a:cubicBezTo>
                  <a:cubicBezTo>
                    <a:pt x="1479886" y="-5911"/>
                    <a:pt x="1659980" y="13681"/>
                    <a:pt x="1911254" y="0"/>
                  </a:cubicBezTo>
                  <a:cubicBezTo>
                    <a:pt x="2162528" y="-13681"/>
                    <a:pt x="2256392" y="2811"/>
                    <a:pt x="2473388" y="0"/>
                  </a:cubicBezTo>
                  <a:cubicBezTo>
                    <a:pt x="2690384" y="-2811"/>
                    <a:pt x="2763311" y="34136"/>
                    <a:pt x="2900610" y="0"/>
                  </a:cubicBezTo>
                  <a:cubicBezTo>
                    <a:pt x="3037909" y="-34136"/>
                    <a:pt x="3320605" y="13754"/>
                    <a:pt x="3530199" y="0"/>
                  </a:cubicBezTo>
                  <a:cubicBezTo>
                    <a:pt x="3739793" y="-13754"/>
                    <a:pt x="3992758" y="60537"/>
                    <a:pt x="4159789" y="0"/>
                  </a:cubicBezTo>
                  <a:cubicBezTo>
                    <a:pt x="4326820" y="-60537"/>
                    <a:pt x="4660884" y="15696"/>
                    <a:pt x="4856835" y="0"/>
                  </a:cubicBezTo>
                  <a:cubicBezTo>
                    <a:pt x="5052786" y="-15696"/>
                    <a:pt x="5055044" y="16530"/>
                    <a:pt x="5216600" y="0"/>
                  </a:cubicBezTo>
                  <a:cubicBezTo>
                    <a:pt x="5378157" y="-16530"/>
                    <a:pt x="5626740" y="20541"/>
                    <a:pt x="5913646" y="0"/>
                  </a:cubicBezTo>
                  <a:cubicBezTo>
                    <a:pt x="6200552" y="-20541"/>
                    <a:pt x="6362456" y="3006"/>
                    <a:pt x="6745604" y="0"/>
                  </a:cubicBezTo>
                  <a:cubicBezTo>
                    <a:pt x="6753144" y="122649"/>
                    <a:pt x="6700664" y="280878"/>
                    <a:pt x="6745604" y="552801"/>
                  </a:cubicBezTo>
                  <a:cubicBezTo>
                    <a:pt x="6790544" y="824724"/>
                    <a:pt x="6708848" y="902806"/>
                    <a:pt x="6745604" y="1058666"/>
                  </a:cubicBezTo>
                  <a:cubicBezTo>
                    <a:pt x="6782360" y="1214526"/>
                    <a:pt x="6744020" y="1337617"/>
                    <a:pt x="6745604" y="1564531"/>
                  </a:cubicBezTo>
                  <a:cubicBezTo>
                    <a:pt x="6574731" y="1637234"/>
                    <a:pt x="6395518" y="1500196"/>
                    <a:pt x="6116014" y="1564531"/>
                  </a:cubicBezTo>
                  <a:cubicBezTo>
                    <a:pt x="5836510" y="1628866"/>
                    <a:pt x="5801915" y="1563139"/>
                    <a:pt x="5553881" y="1564531"/>
                  </a:cubicBezTo>
                  <a:cubicBezTo>
                    <a:pt x="5305847" y="1565923"/>
                    <a:pt x="5297742" y="1535930"/>
                    <a:pt x="5194115" y="1564531"/>
                  </a:cubicBezTo>
                  <a:cubicBezTo>
                    <a:pt x="5090488" y="1593132"/>
                    <a:pt x="4727348" y="1512954"/>
                    <a:pt x="4564525" y="1564531"/>
                  </a:cubicBezTo>
                  <a:cubicBezTo>
                    <a:pt x="4401702" y="1616108"/>
                    <a:pt x="4330145" y="1549865"/>
                    <a:pt x="4204760" y="1564531"/>
                  </a:cubicBezTo>
                  <a:cubicBezTo>
                    <a:pt x="4079375" y="1579197"/>
                    <a:pt x="3871286" y="1544959"/>
                    <a:pt x="3642626" y="1564531"/>
                  </a:cubicBezTo>
                  <a:cubicBezTo>
                    <a:pt x="3413966" y="1584103"/>
                    <a:pt x="3436515" y="1527606"/>
                    <a:pt x="3282861" y="1564531"/>
                  </a:cubicBezTo>
                  <a:cubicBezTo>
                    <a:pt x="3129207" y="1601456"/>
                    <a:pt x="2929283" y="1493898"/>
                    <a:pt x="2653271" y="1564531"/>
                  </a:cubicBezTo>
                  <a:cubicBezTo>
                    <a:pt x="2377259" y="1635164"/>
                    <a:pt x="2414006" y="1529935"/>
                    <a:pt x="2293505" y="1564531"/>
                  </a:cubicBezTo>
                  <a:cubicBezTo>
                    <a:pt x="2173004" y="1599127"/>
                    <a:pt x="1940246" y="1541258"/>
                    <a:pt x="1798828" y="1564531"/>
                  </a:cubicBezTo>
                  <a:cubicBezTo>
                    <a:pt x="1657410" y="1587804"/>
                    <a:pt x="1353853" y="1500141"/>
                    <a:pt x="1169238" y="1564531"/>
                  </a:cubicBezTo>
                  <a:cubicBezTo>
                    <a:pt x="984623" y="1628921"/>
                    <a:pt x="879001" y="1522002"/>
                    <a:pt x="674560" y="1564531"/>
                  </a:cubicBezTo>
                  <a:cubicBezTo>
                    <a:pt x="470119" y="1607060"/>
                    <a:pt x="251152" y="1498134"/>
                    <a:pt x="0" y="1564531"/>
                  </a:cubicBezTo>
                  <a:cubicBezTo>
                    <a:pt x="-38810" y="1350707"/>
                    <a:pt x="55568" y="1231257"/>
                    <a:pt x="0" y="1011730"/>
                  </a:cubicBezTo>
                  <a:cubicBezTo>
                    <a:pt x="-55568" y="792203"/>
                    <a:pt x="50959" y="673798"/>
                    <a:pt x="0" y="537156"/>
                  </a:cubicBezTo>
                  <a:cubicBezTo>
                    <a:pt x="-50959" y="400514"/>
                    <a:pt x="33040" y="133746"/>
                    <a:pt x="0" y="0"/>
                  </a:cubicBezTo>
                  <a:close/>
                </a:path>
                <a:path w="6745604" h="1564531" stroke="0" extrusionOk="0">
                  <a:moveTo>
                    <a:pt x="0" y="0"/>
                  </a:moveTo>
                  <a:cubicBezTo>
                    <a:pt x="126710" y="-18313"/>
                    <a:pt x="342263" y="33109"/>
                    <a:pt x="629590" y="0"/>
                  </a:cubicBezTo>
                  <a:cubicBezTo>
                    <a:pt x="916917" y="-33109"/>
                    <a:pt x="956972" y="29110"/>
                    <a:pt x="1056811" y="0"/>
                  </a:cubicBezTo>
                  <a:cubicBezTo>
                    <a:pt x="1156650" y="-29110"/>
                    <a:pt x="1441971" y="8953"/>
                    <a:pt x="1686401" y="0"/>
                  </a:cubicBezTo>
                  <a:cubicBezTo>
                    <a:pt x="1930831" y="-8953"/>
                    <a:pt x="1947171" y="42687"/>
                    <a:pt x="2046167" y="0"/>
                  </a:cubicBezTo>
                  <a:cubicBezTo>
                    <a:pt x="2145163" y="-42687"/>
                    <a:pt x="2385381" y="59073"/>
                    <a:pt x="2608300" y="0"/>
                  </a:cubicBezTo>
                  <a:cubicBezTo>
                    <a:pt x="2831219" y="-59073"/>
                    <a:pt x="3055755" y="3701"/>
                    <a:pt x="3170434" y="0"/>
                  </a:cubicBezTo>
                  <a:cubicBezTo>
                    <a:pt x="3285113" y="-3701"/>
                    <a:pt x="3570612" y="43597"/>
                    <a:pt x="3732568" y="0"/>
                  </a:cubicBezTo>
                  <a:cubicBezTo>
                    <a:pt x="3894524" y="-43597"/>
                    <a:pt x="3983429" y="17296"/>
                    <a:pt x="4092333" y="0"/>
                  </a:cubicBezTo>
                  <a:cubicBezTo>
                    <a:pt x="4201238" y="-17296"/>
                    <a:pt x="4351755" y="34580"/>
                    <a:pt x="4452099" y="0"/>
                  </a:cubicBezTo>
                  <a:cubicBezTo>
                    <a:pt x="4552443" y="-34580"/>
                    <a:pt x="4695928" y="37779"/>
                    <a:pt x="4811864" y="0"/>
                  </a:cubicBezTo>
                  <a:cubicBezTo>
                    <a:pt x="4927801" y="-37779"/>
                    <a:pt x="5079292" y="43089"/>
                    <a:pt x="5239086" y="0"/>
                  </a:cubicBezTo>
                  <a:cubicBezTo>
                    <a:pt x="5398880" y="-43089"/>
                    <a:pt x="5602399" y="34371"/>
                    <a:pt x="5733763" y="0"/>
                  </a:cubicBezTo>
                  <a:cubicBezTo>
                    <a:pt x="5865127" y="-34371"/>
                    <a:pt x="6294153" y="88165"/>
                    <a:pt x="6745604" y="0"/>
                  </a:cubicBezTo>
                  <a:cubicBezTo>
                    <a:pt x="6798094" y="236531"/>
                    <a:pt x="6704717" y="351158"/>
                    <a:pt x="6745604" y="505865"/>
                  </a:cubicBezTo>
                  <a:cubicBezTo>
                    <a:pt x="6786491" y="660573"/>
                    <a:pt x="6693209" y="855490"/>
                    <a:pt x="6745604" y="980439"/>
                  </a:cubicBezTo>
                  <a:cubicBezTo>
                    <a:pt x="6797999" y="1105388"/>
                    <a:pt x="6740477" y="1306253"/>
                    <a:pt x="6745604" y="1564531"/>
                  </a:cubicBezTo>
                  <a:cubicBezTo>
                    <a:pt x="6472188" y="1573969"/>
                    <a:pt x="6212492" y="1501390"/>
                    <a:pt x="6048558" y="1564531"/>
                  </a:cubicBezTo>
                  <a:cubicBezTo>
                    <a:pt x="5884624" y="1627672"/>
                    <a:pt x="5629538" y="1549718"/>
                    <a:pt x="5486425" y="1564531"/>
                  </a:cubicBezTo>
                  <a:cubicBezTo>
                    <a:pt x="5343312" y="1579344"/>
                    <a:pt x="5164190" y="1544644"/>
                    <a:pt x="5059203" y="1564531"/>
                  </a:cubicBezTo>
                  <a:cubicBezTo>
                    <a:pt x="4954216" y="1584418"/>
                    <a:pt x="4696287" y="1522798"/>
                    <a:pt x="4497069" y="1564531"/>
                  </a:cubicBezTo>
                  <a:cubicBezTo>
                    <a:pt x="4297851" y="1606264"/>
                    <a:pt x="4071051" y="1554805"/>
                    <a:pt x="3867480" y="1564531"/>
                  </a:cubicBezTo>
                  <a:cubicBezTo>
                    <a:pt x="3663909" y="1574257"/>
                    <a:pt x="3564292" y="1526852"/>
                    <a:pt x="3372802" y="1564531"/>
                  </a:cubicBezTo>
                  <a:cubicBezTo>
                    <a:pt x="3181312" y="1602210"/>
                    <a:pt x="2955370" y="1507351"/>
                    <a:pt x="2810668" y="1564531"/>
                  </a:cubicBezTo>
                  <a:cubicBezTo>
                    <a:pt x="2665966" y="1621711"/>
                    <a:pt x="2380482" y="1551671"/>
                    <a:pt x="2248535" y="1564531"/>
                  </a:cubicBezTo>
                  <a:cubicBezTo>
                    <a:pt x="2116588" y="1577391"/>
                    <a:pt x="1961480" y="1551533"/>
                    <a:pt x="1686401" y="1564531"/>
                  </a:cubicBezTo>
                  <a:cubicBezTo>
                    <a:pt x="1411322" y="1577529"/>
                    <a:pt x="1456712" y="1543913"/>
                    <a:pt x="1259179" y="1564531"/>
                  </a:cubicBezTo>
                  <a:cubicBezTo>
                    <a:pt x="1061646" y="1585149"/>
                    <a:pt x="991979" y="1539282"/>
                    <a:pt x="899414" y="1564531"/>
                  </a:cubicBezTo>
                  <a:cubicBezTo>
                    <a:pt x="806849" y="1589780"/>
                    <a:pt x="415797" y="1534187"/>
                    <a:pt x="0" y="1564531"/>
                  </a:cubicBezTo>
                  <a:cubicBezTo>
                    <a:pt x="-562" y="1358282"/>
                    <a:pt x="47181" y="1254136"/>
                    <a:pt x="0" y="1043021"/>
                  </a:cubicBezTo>
                  <a:cubicBezTo>
                    <a:pt x="-47181" y="831906"/>
                    <a:pt x="35421" y="800868"/>
                    <a:pt x="0" y="568446"/>
                  </a:cubicBezTo>
                  <a:cubicBezTo>
                    <a:pt x="-35421" y="336025"/>
                    <a:pt x="29341" y="188109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611163581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</a:t>
              </a:r>
              <a:r>
                <a:rPr kumimoji="1"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kumimoji="1"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400" i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two boxes have a containment relationship.</a:t>
              </a:r>
            </a:p>
            <a:p>
              <a:r>
                <a:rPr kumimoji="1"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Samples: </a:t>
              </a:r>
              <a:r>
                <a:rPr kumimoji="1" lang="en-US" altLang="zh-CN" sz="1400" b="1" i="1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box1</a:t>
              </a:r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and </a:t>
              </a:r>
              <a:r>
                <a:rPr kumimoji="1" lang="en-US" altLang="zh-CN" sz="14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box3</a:t>
              </a:r>
              <a:endParaRPr kumimoji="1" lang="en-US" altLang="zh-CN" sz="14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350"/>
                </a:lnSpc>
              </a:pPr>
              <a:r>
                <a:rPr kumimoji="1"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Answer(</a:t>
              </a:r>
              <a:r>
                <a:rPr kumimoji="1" lang="en-US" altLang="zh-CN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text-style</a:t>
              </a:r>
              <a:r>
                <a:rPr kumimoji="1"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): </a:t>
              </a:r>
              <a:r>
                <a:rPr lang="e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element at </a:t>
              </a:r>
              <a:r>
                <a:rPr kumimoji="1" lang="en-US" altLang="zh-CN" sz="1400" b="1" i="1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box1 </a:t>
              </a:r>
              <a:r>
                <a:rPr lang="e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button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contained in </a:t>
              </a:r>
              <a:r>
                <a:rPr kumimoji="1" lang="en-US" altLang="zh-CN" sz="14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box3</a:t>
              </a:r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kumimoji="1"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Answer(</a:t>
              </a:r>
              <a:r>
                <a:rPr kumimoji="1" lang="en-US" altLang="zh-CN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xml-style</a:t>
              </a:r>
              <a:r>
                <a:rPr kumimoji="1"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):  </a:t>
              </a:r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Related:</a:t>
              </a:r>
              <a:endParaRPr kumimoji="1" lang="zh-CN" alt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kumimoji="1"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endParaRPr kumimoji="1"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kumimoji="1"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6E17AB41-E00B-5006-41F6-B4E8A9A3F6C5}"/>
                </a:ext>
              </a:extLst>
            </p:cNvPr>
            <p:cNvSpPr txBox="1"/>
            <p:nvPr/>
          </p:nvSpPr>
          <p:spPr>
            <a:xfrm>
              <a:off x="5440359" y="2764263"/>
              <a:ext cx="50911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&lt;container&gt;   </a:t>
              </a:r>
            </a:p>
            <a:p>
              <a:r>
                <a:rPr kumimoji="1"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&lt;box&gt;</a:t>
              </a:r>
              <a:r>
                <a:rPr kumimoji="1" lang="en-US" altLang="zh-CN" sz="14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box3</a:t>
              </a:r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&lt;/box&gt;</a:t>
              </a: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kumimoji="1"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&lt;button&gt;&lt;box&gt;</a:t>
              </a:r>
              <a:r>
                <a:rPr kumimoji="1" lang="en-US" altLang="zh-CN" sz="1400" b="1" i="1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box1</a:t>
              </a:r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&lt;/box&gt;&lt;/button&gt;  </a:t>
              </a: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&lt;/container &gt;</a:t>
              </a:r>
              <a:endPara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7DBB3251-311F-B5E1-04E8-3BD9A9691768}"/>
              </a:ext>
            </a:extLst>
          </p:cNvPr>
          <p:cNvGrpSpPr/>
          <p:nvPr/>
        </p:nvGrpSpPr>
        <p:grpSpPr>
          <a:xfrm>
            <a:off x="3346442" y="4696417"/>
            <a:ext cx="7433692" cy="1779974"/>
            <a:chOff x="3269986" y="3309199"/>
            <a:chExt cx="7433692" cy="1779974"/>
          </a:xfrm>
        </p:grpSpPr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2234B58B-0A73-1CAD-C2DB-DC9B63CD2452}"/>
                </a:ext>
              </a:extLst>
            </p:cNvPr>
            <p:cNvSpPr txBox="1"/>
            <p:nvPr/>
          </p:nvSpPr>
          <p:spPr>
            <a:xfrm>
              <a:off x="3269986" y="3309199"/>
              <a:ext cx="6745603" cy="1779974"/>
            </a:xfrm>
            <a:custGeom>
              <a:avLst/>
              <a:gdLst>
                <a:gd name="connsiteX0" fmla="*/ 0 w 6745603"/>
                <a:gd name="connsiteY0" fmla="*/ 0 h 1779974"/>
                <a:gd name="connsiteX1" fmla="*/ 697046 w 6745603"/>
                <a:gd name="connsiteY1" fmla="*/ 0 h 1779974"/>
                <a:gd name="connsiteX2" fmla="*/ 1124267 w 6745603"/>
                <a:gd name="connsiteY2" fmla="*/ 0 h 1779974"/>
                <a:gd name="connsiteX3" fmla="*/ 1618945 w 6745603"/>
                <a:gd name="connsiteY3" fmla="*/ 0 h 1779974"/>
                <a:gd name="connsiteX4" fmla="*/ 2181078 w 6745603"/>
                <a:gd name="connsiteY4" fmla="*/ 0 h 1779974"/>
                <a:gd name="connsiteX5" fmla="*/ 2878124 w 6745603"/>
                <a:gd name="connsiteY5" fmla="*/ 0 h 1779974"/>
                <a:gd name="connsiteX6" fmla="*/ 3372802 w 6745603"/>
                <a:gd name="connsiteY6" fmla="*/ 0 h 1779974"/>
                <a:gd name="connsiteX7" fmla="*/ 3732567 w 6745603"/>
                <a:gd name="connsiteY7" fmla="*/ 0 h 1779974"/>
                <a:gd name="connsiteX8" fmla="*/ 4159789 w 6745603"/>
                <a:gd name="connsiteY8" fmla="*/ 0 h 1779974"/>
                <a:gd name="connsiteX9" fmla="*/ 4856834 w 6745603"/>
                <a:gd name="connsiteY9" fmla="*/ 0 h 1779974"/>
                <a:gd name="connsiteX10" fmla="*/ 5216600 w 6745603"/>
                <a:gd name="connsiteY10" fmla="*/ 0 h 1779974"/>
                <a:gd name="connsiteX11" fmla="*/ 5846189 w 6745603"/>
                <a:gd name="connsiteY11" fmla="*/ 0 h 1779974"/>
                <a:gd name="connsiteX12" fmla="*/ 6745603 w 6745603"/>
                <a:gd name="connsiteY12" fmla="*/ 0 h 1779974"/>
                <a:gd name="connsiteX13" fmla="*/ 6745603 w 6745603"/>
                <a:gd name="connsiteY13" fmla="*/ 628924 h 1779974"/>
                <a:gd name="connsiteX14" fmla="*/ 6745603 w 6745603"/>
                <a:gd name="connsiteY14" fmla="*/ 1168850 h 1779974"/>
                <a:gd name="connsiteX15" fmla="*/ 6745603 w 6745603"/>
                <a:gd name="connsiteY15" fmla="*/ 1779974 h 1779974"/>
                <a:gd name="connsiteX16" fmla="*/ 6318381 w 6745603"/>
                <a:gd name="connsiteY16" fmla="*/ 1779974 h 1779974"/>
                <a:gd name="connsiteX17" fmla="*/ 5823704 w 6745603"/>
                <a:gd name="connsiteY17" fmla="*/ 1779974 h 1779974"/>
                <a:gd name="connsiteX18" fmla="*/ 5396482 w 6745603"/>
                <a:gd name="connsiteY18" fmla="*/ 1779974 h 1779974"/>
                <a:gd name="connsiteX19" fmla="*/ 4969261 w 6745603"/>
                <a:gd name="connsiteY19" fmla="*/ 1779974 h 1779974"/>
                <a:gd name="connsiteX20" fmla="*/ 4407127 w 6745603"/>
                <a:gd name="connsiteY20" fmla="*/ 1779974 h 1779974"/>
                <a:gd name="connsiteX21" fmla="*/ 3710082 w 6745603"/>
                <a:gd name="connsiteY21" fmla="*/ 1779974 h 1779974"/>
                <a:gd name="connsiteX22" fmla="*/ 3350316 w 6745603"/>
                <a:gd name="connsiteY22" fmla="*/ 1779974 h 1779974"/>
                <a:gd name="connsiteX23" fmla="*/ 2855639 w 6745603"/>
                <a:gd name="connsiteY23" fmla="*/ 1779974 h 1779974"/>
                <a:gd name="connsiteX24" fmla="*/ 2226049 w 6745603"/>
                <a:gd name="connsiteY24" fmla="*/ 1779974 h 1779974"/>
                <a:gd name="connsiteX25" fmla="*/ 1798827 w 6745603"/>
                <a:gd name="connsiteY25" fmla="*/ 1779974 h 1779974"/>
                <a:gd name="connsiteX26" fmla="*/ 1439062 w 6745603"/>
                <a:gd name="connsiteY26" fmla="*/ 1779974 h 1779974"/>
                <a:gd name="connsiteX27" fmla="*/ 742016 w 6745603"/>
                <a:gd name="connsiteY27" fmla="*/ 1779974 h 1779974"/>
                <a:gd name="connsiteX28" fmla="*/ 0 w 6745603"/>
                <a:gd name="connsiteY28" fmla="*/ 1779974 h 1779974"/>
                <a:gd name="connsiteX29" fmla="*/ 0 w 6745603"/>
                <a:gd name="connsiteY29" fmla="*/ 1240049 h 1779974"/>
                <a:gd name="connsiteX30" fmla="*/ 0 w 6745603"/>
                <a:gd name="connsiteY30" fmla="*/ 611124 h 1779974"/>
                <a:gd name="connsiteX31" fmla="*/ 0 w 6745603"/>
                <a:gd name="connsiteY31" fmla="*/ 0 h 17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745603" h="1779974" fill="none" extrusionOk="0">
                  <a:moveTo>
                    <a:pt x="0" y="0"/>
                  </a:moveTo>
                  <a:cubicBezTo>
                    <a:pt x="184359" y="-34264"/>
                    <a:pt x="497789" y="68736"/>
                    <a:pt x="697046" y="0"/>
                  </a:cubicBezTo>
                  <a:cubicBezTo>
                    <a:pt x="896303" y="-68736"/>
                    <a:pt x="1025557" y="29795"/>
                    <a:pt x="1124267" y="0"/>
                  </a:cubicBezTo>
                  <a:cubicBezTo>
                    <a:pt x="1222977" y="-29795"/>
                    <a:pt x="1461377" y="23115"/>
                    <a:pt x="1618945" y="0"/>
                  </a:cubicBezTo>
                  <a:cubicBezTo>
                    <a:pt x="1776513" y="-23115"/>
                    <a:pt x="2039041" y="3271"/>
                    <a:pt x="2181078" y="0"/>
                  </a:cubicBezTo>
                  <a:cubicBezTo>
                    <a:pt x="2323115" y="-3271"/>
                    <a:pt x="2619187" y="31081"/>
                    <a:pt x="2878124" y="0"/>
                  </a:cubicBezTo>
                  <a:cubicBezTo>
                    <a:pt x="3137061" y="-31081"/>
                    <a:pt x="3203521" y="30499"/>
                    <a:pt x="3372802" y="0"/>
                  </a:cubicBezTo>
                  <a:cubicBezTo>
                    <a:pt x="3542083" y="-30499"/>
                    <a:pt x="3584635" y="15720"/>
                    <a:pt x="3732567" y="0"/>
                  </a:cubicBezTo>
                  <a:cubicBezTo>
                    <a:pt x="3880500" y="-15720"/>
                    <a:pt x="4071348" y="4407"/>
                    <a:pt x="4159789" y="0"/>
                  </a:cubicBezTo>
                  <a:cubicBezTo>
                    <a:pt x="4248230" y="-4407"/>
                    <a:pt x="4571448" y="52213"/>
                    <a:pt x="4856834" y="0"/>
                  </a:cubicBezTo>
                  <a:cubicBezTo>
                    <a:pt x="5142220" y="-52213"/>
                    <a:pt x="5142538" y="23569"/>
                    <a:pt x="5216600" y="0"/>
                  </a:cubicBezTo>
                  <a:cubicBezTo>
                    <a:pt x="5290662" y="-23569"/>
                    <a:pt x="5572441" y="62644"/>
                    <a:pt x="5846189" y="0"/>
                  </a:cubicBezTo>
                  <a:cubicBezTo>
                    <a:pt x="6119937" y="-62644"/>
                    <a:pt x="6333847" y="12461"/>
                    <a:pt x="6745603" y="0"/>
                  </a:cubicBezTo>
                  <a:cubicBezTo>
                    <a:pt x="6812837" y="314112"/>
                    <a:pt x="6715098" y="412766"/>
                    <a:pt x="6745603" y="628924"/>
                  </a:cubicBezTo>
                  <a:cubicBezTo>
                    <a:pt x="6776108" y="845082"/>
                    <a:pt x="6739877" y="972342"/>
                    <a:pt x="6745603" y="1168850"/>
                  </a:cubicBezTo>
                  <a:cubicBezTo>
                    <a:pt x="6751329" y="1365358"/>
                    <a:pt x="6733904" y="1647154"/>
                    <a:pt x="6745603" y="1779974"/>
                  </a:cubicBezTo>
                  <a:cubicBezTo>
                    <a:pt x="6560955" y="1789594"/>
                    <a:pt x="6460299" y="1755605"/>
                    <a:pt x="6318381" y="1779974"/>
                  </a:cubicBezTo>
                  <a:cubicBezTo>
                    <a:pt x="6176463" y="1804343"/>
                    <a:pt x="5926994" y="1753108"/>
                    <a:pt x="5823704" y="1779974"/>
                  </a:cubicBezTo>
                  <a:cubicBezTo>
                    <a:pt x="5720414" y="1806840"/>
                    <a:pt x="5592487" y="1741541"/>
                    <a:pt x="5396482" y="1779974"/>
                  </a:cubicBezTo>
                  <a:cubicBezTo>
                    <a:pt x="5200477" y="1818407"/>
                    <a:pt x="5122182" y="1728731"/>
                    <a:pt x="4969261" y="1779974"/>
                  </a:cubicBezTo>
                  <a:cubicBezTo>
                    <a:pt x="4816340" y="1831217"/>
                    <a:pt x="4622949" y="1748005"/>
                    <a:pt x="4407127" y="1779974"/>
                  </a:cubicBezTo>
                  <a:cubicBezTo>
                    <a:pt x="4191305" y="1811943"/>
                    <a:pt x="3858136" y="1720665"/>
                    <a:pt x="3710082" y="1779974"/>
                  </a:cubicBezTo>
                  <a:cubicBezTo>
                    <a:pt x="3562028" y="1839283"/>
                    <a:pt x="3432534" y="1746936"/>
                    <a:pt x="3350316" y="1779974"/>
                  </a:cubicBezTo>
                  <a:cubicBezTo>
                    <a:pt x="3268098" y="1813012"/>
                    <a:pt x="3064916" y="1758412"/>
                    <a:pt x="2855639" y="1779974"/>
                  </a:cubicBezTo>
                  <a:cubicBezTo>
                    <a:pt x="2646362" y="1801536"/>
                    <a:pt x="2390853" y="1761075"/>
                    <a:pt x="2226049" y="1779974"/>
                  </a:cubicBezTo>
                  <a:cubicBezTo>
                    <a:pt x="2061245" y="1798873"/>
                    <a:pt x="1989419" y="1766867"/>
                    <a:pt x="1798827" y="1779974"/>
                  </a:cubicBezTo>
                  <a:cubicBezTo>
                    <a:pt x="1608235" y="1793081"/>
                    <a:pt x="1589962" y="1756071"/>
                    <a:pt x="1439062" y="1779974"/>
                  </a:cubicBezTo>
                  <a:cubicBezTo>
                    <a:pt x="1288163" y="1803877"/>
                    <a:pt x="1031734" y="1721051"/>
                    <a:pt x="742016" y="1779974"/>
                  </a:cubicBezTo>
                  <a:cubicBezTo>
                    <a:pt x="452298" y="1838897"/>
                    <a:pt x="214877" y="1758505"/>
                    <a:pt x="0" y="1779974"/>
                  </a:cubicBezTo>
                  <a:cubicBezTo>
                    <a:pt x="-52972" y="1516559"/>
                    <a:pt x="2745" y="1484238"/>
                    <a:pt x="0" y="1240049"/>
                  </a:cubicBezTo>
                  <a:cubicBezTo>
                    <a:pt x="-2745" y="995860"/>
                    <a:pt x="47911" y="744068"/>
                    <a:pt x="0" y="611124"/>
                  </a:cubicBezTo>
                  <a:cubicBezTo>
                    <a:pt x="-47911" y="478180"/>
                    <a:pt x="6721" y="242922"/>
                    <a:pt x="0" y="0"/>
                  </a:cubicBezTo>
                  <a:close/>
                </a:path>
                <a:path w="6745603" h="1779974" stroke="0" extrusionOk="0">
                  <a:moveTo>
                    <a:pt x="0" y="0"/>
                  </a:moveTo>
                  <a:cubicBezTo>
                    <a:pt x="215827" y="-37782"/>
                    <a:pt x="312753" y="46346"/>
                    <a:pt x="494678" y="0"/>
                  </a:cubicBezTo>
                  <a:cubicBezTo>
                    <a:pt x="676603" y="-46346"/>
                    <a:pt x="799010" y="20218"/>
                    <a:pt x="921899" y="0"/>
                  </a:cubicBezTo>
                  <a:cubicBezTo>
                    <a:pt x="1044788" y="-20218"/>
                    <a:pt x="1298459" y="6869"/>
                    <a:pt x="1484033" y="0"/>
                  </a:cubicBezTo>
                  <a:cubicBezTo>
                    <a:pt x="1669607" y="-6869"/>
                    <a:pt x="1785015" y="24189"/>
                    <a:pt x="1978710" y="0"/>
                  </a:cubicBezTo>
                  <a:cubicBezTo>
                    <a:pt x="2172405" y="-24189"/>
                    <a:pt x="2246441" y="39722"/>
                    <a:pt x="2405932" y="0"/>
                  </a:cubicBezTo>
                  <a:cubicBezTo>
                    <a:pt x="2565423" y="-39722"/>
                    <a:pt x="2781029" y="31722"/>
                    <a:pt x="2900609" y="0"/>
                  </a:cubicBezTo>
                  <a:cubicBezTo>
                    <a:pt x="3020189" y="-31722"/>
                    <a:pt x="3415879" y="18223"/>
                    <a:pt x="3597655" y="0"/>
                  </a:cubicBezTo>
                  <a:cubicBezTo>
                    <a:pt x="3779431" y="-18223"/>
                    <a:pt x="3884648" y="7972"/>
                    <a:pt x="4092332" y="0"/>
                  </a:cubicBezTo>
                  <a:cubicBezTo>
                    <a:pt x="4300016" y="-7972"/>
                    <a:pt x="4557217" y="25939"/>
                    <a:pt x="4789378" y="0"/>
                  </a:cubicBezTo>
                  <a:cubicBezTo>
                    <a:pt x="5021539" y="-25939"/>
                    <a:pt x="5245640" y="25010"/>
                    <a:pt x="5418968" y="0"/>
                  </a:cubicBezTo>
                  <a:cubicBezTo>
                    <a:pt x="5592296" y="-25010"/>
                    <a:pt x="5609678" y="28265"/>
                    <a:pt x="5778733" y="0"/>
                  </a:cubicBezTo>
                  <a:cubicBezTo>
                    <a:pt x="5947788" y="-28265"/>
                    <a:pt x="6476188" y="96522"/>
                    <a:pt x="6745603" y="0"/>
                  </a:cubicBezTo>
                  <a:cubicBezTo>
                    <a:pt x="6799715" y="258312"/>
                    <a:pt x="6680876" y="380143"/>
                    <a:pt x="6745603" y="539925"/>
                  </a:cubicBezTo>
                  <a:cubicBezTo>
                    <a:pt x="6810330" y="699707"/>
                    <a:pt x="6731652" y="878223"/>
                    <a:pt x="6745603" y="1097651"/>
                  </a:cubicBezTo>
                  <a:cubicBezTo>
                    <a:pt x="6759554" y="1317079"/>
                    <a:pt x="6701942" y="1585419"/>
                    <a:pt x="6745603" y="1779974"/>
                  </a:cubicBezTo>
                  <a:cubicBezTo>
                    <a:pt x="6573388" y="1783483"/>
                    <a:pt x="6410208" y="1772274"/>
                    <a:pt x="6183469" y="1779974"/>
                  </a:cubicBezTo>
                  <a:cubicBezTo>
                    <a:pt x="5956730" y="1787674"/>
                    <a:pt x="5697494" y="1722390"/>
                    <a:pt x="5486424" y="1779974"/>
                  </a:cubicBezTo>
                  <a:cubicBezTo>
                    <a:pt x="5275354" y="1837558"/>
                    <a:pt x="5029812" y="1709248"/>
                    <a:pt x="4856834" y="1779974"/>
                  </a:cubicBezTo>
                  <a:cubicBezTo>
                    <a:pt x="4683856" y="1850700"/>
                    <a:pt x="4589859" y="1753874"/>
                    <a:pt x="4497069" y="1779974"/>
                  </a:cubicBezTo>
                  <a:cubicBezTo>
                    <a:pt x="4404279" y="1806074"/>
                    <a:pt x="4072364" y="1723576"/>
                    <a:pt x="3800023" y="1779974"/>
                  </a:cubicBezTo>
                  <a:cubicBezTo>
                    <a:pt x="3527682" y="1836372"/>
                    <a:pt x="3527345" y="1761462"/>
                    <a:pt x="3305345" y="1779974"/>
                  </a:cubicBezTo>
                  <a:cubicBezTo>
                    <a:pt x="3083345" y="1798486"/>
                    <a:pt x="2936986" y="1740795"/>
                    <a:pt x="2675756" y="1779974"/>
                  </a:cubicBezTo>
                  <a:cubicBezTo>
                    <a:pt x="2414526" y="1819153"/>
                    <a:pt x="2403239" y="1752900"/>
                    <a:pt x="2181078" y="1779974"/>
                  </a:cubicBezTo>
                  <a:cubicBezTo>
                    <a:pt x="1958917" y="1807048"/>
                    <a:pt x="1779692" y="1713239"/>
                    <a:pt x="1618945" y="1779974"/>
                  </a:cubicBezTo>
                  <a:cubicBezTo>
                    <a:pt x="1458198" y="1846709"/>
                    <a:pt x="1242125" y="1737517"/>
                    <a:pt x="989355" y="1779974"/>
                  </a:cubicBezTo>
                  <a:cubicBezTo>
                    <a:pt x="736585" y="1822431"/>
                    <a:pt x="758805" y="1761548"/>
                    <a:pt x="629590" y="1779974"/>
                  </a:cubicBezTo>
                  <a:cubicBezTo>
                    <a:pt x="500376" y="1798400"/>
                    <a:pt x="169748" y="1761334"/>
                    <a:pt x="0" y="1779974"/>
                  </a:cubicBezTo>
                  <a:cubicBezTo>
                    <a:pt x="-37338" y="1665483"/>
                    <a:pt x="53870" y="1403150"/>
                    <a:pt x="0" y="1222249"/>
                  </a:cubicBezTo>
                  <a:cubicBezTo>
                    <a:pt x="-53870" y="1041348"/>
                    <a:pt x="33683" y="919800"/>
                    <a:pt x="0" y="682323"/>
                  </a:cubicBezTo>
                  <a:cubicBezTo>
                    <a:pt x="-33683" y="444846"/>
                    <a:pt x="61682" y="243172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82433798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</a:t>
              </a:r>
              <a:r>
                <a:rPr kumimoji="1"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kumimoji="1"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400" i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two boxes are contained but not related.</a:t>
              </a:r>
            </a:p>
            <a:p>
              <a:r>
                <a:rPr kumimoji="1"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Samples: </a:t>
              </a:r>
              <a:r>
                <a:rPr kumimoji="1" lang="en-US" altLang="zh-CN" sz="1400" b="1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box4</a:t>
              </a:r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and </a:t>
              </a:r>
              <a:r>
                <a:rPr kumimoji="1" lang="en-US" altLang="zh-CN" sz="1400" b="1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box5</a:t>
              </a:r>
            </a:p>
            <a:p>
              <a:r>
                <a:rPr kumimoji="1"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</a:t>
              </a:r>
              <a:r>
                <a:rPr kumimoji="1"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kumimoji="1"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400" i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two boxes are not contained</a:t>
              </a:r>
              <a:r>
                <a:rPr kumimoji="1" lang="zh-CN" altLang="en-US" sz="1400" i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400" i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 not related.</a:t>
              </a:r>
            </a:p>
            <a:p>
              <a:r>
                <a:rPr kumimoji="1"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Samples: </a:t>
              </a:r>
              <a:r>
                <a:rPr kumimoji="1" lang="en-US" altLang="zh-CN" sz="1400" b="1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box4</a:t>
              </a:r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and </a:t>
              </a:r>
              <a:r>
                <a:rPr kumimoji="1" lang="en-US" altLang="zh-CN" sz="1400" b="1" i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box2</a:t>
              </a:r>
              <a:endParaRPr kumimoji="1" lang="en-US" altLang="zh-CN" sz="14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kumimoji="1" lang="en-US" altLang="zh-CN" sz="14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350"/>
                </a:lnSpc>
              </a:pPr>
              <a:r>
                <a:rPr kumimoji="1"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Answer(</a:t>
              </a:r>
              <a:r>
                <a:rPr kumimoji="1" lang="en-US" altLang="zh-CN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text-style</a:t>
              </a:r>
              <a:r>
                <a:rPr kumimoji="1"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): </a:t>
              </a:r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“image” </a:t>
              </a:r>
              <a:r>
                <a:rPr lang="e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 </a:t>
              </a:r>
              <a:r>
                <a:rPr kumimoji="1" lang="en-US" altLang="zh-CN" sz="1400" b="1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box4 </a:t>
              </a:r>
              <a:r>
                <a:rPr lang="e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lacks a direct link with “button” at</a:t>
              </a:r>
              <a:r>
                <a:rPr kumimoji="1" lang="en-US" altLang="zh-CN" sz="1400" b="1" i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box2</a:t>
              </a:r>
              <a:r>
                <a:rPr lang="e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kumimoji="1"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Answer(</a:t>
              </a:r>
              <a:r>
                <a:rPr kumimoji="1" lang="en-US" altLang="zh-CN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xml-style</a:t>
              </a:r>
              <a:r>
                <a:rPr kumimoji="1"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):  </a:t>
              </a:r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Unrelated:</a:t>
              </a:r>
            </a:p>
            <a:p>
              <a:r>
                <a:rPr kumimoji="1" lang="en-US" altLang="zh-CN" sz="1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</a:t>
              </a:r>
              <a:endParaRPr kumimoji="1" lang="zh-CN" alt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41D604C5-AC57-AA4F-988B-21F09B8CAB82}"/>
                </a:ext>
              </a:extLst>
            </p:cNvPr>
            <p:cNvSpPr txBox="1"/>
            <p:nvPr/>
          </p:nvSpPr>
          <p:spPr>
            <a:xfrm>
              <a:off x="5612563" y="4551913"/>
              <a:ext cx="50911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 image&gt;&lt;box&gt;</a:t>
              </a:r>
              <a:r>
                <a:rPr kumimoji="1" lang="en-US" altLang="zh-CN" sz="1400" b="1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box4</a:t>
              </a:r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&lt;/box&gt;&lt;/image&gt; </a:t>
              </a: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&lt;button&gt;&lt;box&gt;</a:t>
              </a:r>
              <a:r>
                <a:rPr kumimoji="1" lang="en-US" altLang="zh-CN" sz="1400" b="1" i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box2</a:t>
              </a:r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&lt;/box&gt;&lt;/button&gt;</a:t>
              </a:r>
              <a:endPara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56BD1993-7D37-A02E-44C8-52C8DC7FEBA3}"/>
              </a:ext>
            </a:extLst>
          </p:cNvPr>
          <p:cNvGrpSpPr/>
          <p:nvPr/>
        </p:nvGrpSpPr>
        <p:grpSpPr>
          <a:xfrm>
            <a:off x="299557" y="524081"/>
            <a:ext cx="8135240" cy="749779"/>
            <a:chOff x="3299012" y="144821"/>
            <a:chExt cx="8135240" cy="749779"/>
          </a:xfrm>
        </p:grpSpPr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C2CE85D6-8237-A802-C67F-36A3158A9D64}"/>
                </a:ext>
              </a:extLst>
            </p:cNvPr>
            <p:cNvSpPr txBox="1"/>
            <p:nvPr/>
          </p:nvSpPr>
          <p:spPr>
            <a:xfrm>
              <a:off x="3299012" y="144821"/>
              <a:ext cx="6683176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350"/>
                </a:lnSpc>
              </a:pPr>
              <a:r>
                <a:rPr lang="en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Question</a:t>
              </a:r>
              <a:r>
                <a:rPr kumimoji="1"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kumimoji="1" lang="en-US" altLang="zh-CN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text-style</a:t>
              </a:r>
              <a:r>
                <a:rPr kumimoji="1"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There are two components at 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  ]</a:t>
              </a:r>
              <a:r>
                <a:rPr lang="e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and [</a:t>
              </a:r>
              <a:r>
                <a:rPr lang="en" altLang="zh-CN" sz="1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]. What is their relationship?</a:t>
              </a:r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F7BEAB39-2BB3-A82E-D7E2-29452104AFDC}"/>
                </a:ext>
              </a:extLst>
            </p:cNvPr>
            <p:cNvSpPr txBox="1"/>
            <p:nvPr/>
          </p:nvSpPr>
          <p:spPr>
            <a:xfrm>
              <a:off x="3299012" y="443194"/>
              <a:ext cx="8135240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350"/>
                </a:lnSpc>
              </a:pPr>
              <a:r>
                <a:rPr lang="en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Question</a:t>
              </a:r>
              <a:r>
                <a:rPr kumimoji="1"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kumimoji="1" lang="en-US" altLang="zh-CN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xml-style</a:t>
              </a:r>
              <a:r>
                <a:rPr kumimoji="1"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There are two components at 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  ]</a:t>
              </a:r>
              <a:r>
                <a:rPr lang="e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and [</a:t>
              </a:r>
              <a:r>
                <a:rPr lang="en" altLang="zh-CN" sz="1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]. What is their relationship?</a:t>
              </a:r>
              <a:r>
                <a:rPr lang="en" altLang="zh-CN" sz="1400" b="0" dirty="0">
                  <a:solidFill>
                    <a:srgbClr val="A31515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(with XML format)</a:t>
              </a:r>
            </a:p>
            <a:p>
              <a:pPr>
                <a:lnSpc>
                  <a:spcPts val="1350"/>
                </a:lnSpc>
              </a:pPr>
              <a:endParaRPr lang="e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3" name="文本框 192">
            <a:extLst>
              <a:ext uri="{FF2B5EF4-FFF2-40B4-BE49-F238E27FC236}">
                <a16:creationId xmlns:a16="http://schemas.microsoft.com/office/drawing/2014/main" id="{BAD5E719-571B-F317-CEF5-681E7A13DBA3}"/>
              </a:ext>
            </a:extLst>
          </p:cNvPr>
          <p:cNvSpPr txBox="1"/>
          <p:nvPr/>
        </p:nvSpPr>
        <p:spPr>
          <a:xfrm>
            <a:off x="286072" y="62622"/>
            <a:ext cx="86366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1100" dirty="0">
                <a:solidFill>
                  <a:srgbClr val="FF0000"/>
                </a:solidFill>
              </a:rPr>
              <a:t>调色、修改布局</a:t>
            </a:r>
            <a:r>
              <a:rPr kumimoji="1" lang="en-US" altLang="zh-CN" sz="1100" dirty="0">
                <a:solidFill>
                  <a:srgbClr val="FF0000"/>
                </a:solidFill>
              </a:rPr>
              <a:t>….</a:t>
            </a:r>
            <a:r>
              <a:rPr kumimoji="1" lang="zh-CN" altLang="en-US" sz="1100" dirty="0">
                <a:solidFill>
                  <a:srgbClr val="FF0000"/>
                </a:solidFill>
              </a:rPr>
              <a:t>美化图像 </a:t>
            </a:r>
            <a:endParaRPr kumimoji="1" lang="en-US" altLang="zh-CN" sz="11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100" dirty="0">
                <a:solidFill>
                  <a:srgbClr val="FF0000"/>
                </a:solidFill>
              </a:rPr>
              <a:t>检查是否存在语法或拼写错误</a:t>
            </a:r>
          </a:p>
        </p:txBody>
      </p:sp>
    </p:spTree>
    <p:extLst>
      <p:ext uri="{BB962C8B-B14F-4D97-AF65-F5344CB8AC3E}">
        <p14:creationId xmlns:p14="http://schemas.microsoft.com/office/powerpoint/2010/main" val="143626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E891A62-D8A7-2C4B-DDAC-59CD4385E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37" y="634352"/>
            <a:ext cx="7332828" cy="520764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97BF07C-1DB9-C2F9-A7E5-0386C332BB89}"/>
              </a:ext>
            </a:extLst>
          </p:cNvPr>
          <p:cNvSpPr txBox="1"/>
          <p:nvPr/>
        </p:nvSpPr>
        <p:spPr>
          <a:xfrm>
            <a:off x="103192" y="155301"/>
            <a:ext cx="86366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1100" dirty="0">
                <a:solidFill>
                  <a:srgbClr val="FF0000"/>
                </a:solidFill>
              </a:rPr>
              <a:t>去掉专家模型，只保留大模型，结果用我们最新的表格（右边</a:t>
            </a:r>
            <a:r>
              <a:rPr kumimoji="1" lang="en-US" altLang="zh-CN" sz="1100" dirty="0">
                <a:solidFill>
                  <a:srgbClr val="FF0000"/>
                </a:solidFill>
              </a:rPr>
              <a:t>,</a:t>
            </a:r>
            <a:r>
              <a:rPr kumimoji="1" lang="zh-CN" altLang="en-US" sz="1100" dirty="0">
                <a:solidFill>
                  <a:srgbClr val="FF0000"/>
                </a:solidFill>
              </a:rPr>
              <a:t>加了个</a:t>
            </a:r>
            <a:r>
              <a:rPr kumimoji="1" lang="en-US" altLang="zh-CN" sz="1100" dirty="0" err="1">
                <a:solidFill>
                  <a:srgbClr val="FF0000"/>
                </a:solidFill>
              </a:rPr>
              <a:t>QWenVL</a:t>
            </a:r>
            <a:r>
              <a:rPr kumimoji="1" lang="zh-CN" altLang="en-US" sz="1100" dirty="0">
                <a:solidFill>
                  <a:srgbClr val="FF0000"/>
                </a:solidFill>
              </a:rPr>
              <a:t>）</a:t>
            </a:r>
            <a:endParaRPr kumimoji="1" lang="en-US" altLang="zh-CN" sz="11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100" dirty="0">
                <a:solidFill>
                  <a:srgbClr val="FF0000"/>
                </a:solidFill>
              </a:rPr>
              <a:t>调色优化，让图片清晰且明显一下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D668C8-A822-1FA5-DAA5-4E72FB52A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805" y="107137"/>
            <a:ext cx="63627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5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42620</TotalTime>
  <Words>708</Words>
  <Application>Microsoft Macintosh PowerPoint</Application>
  <PresentationFormat>宽屏</PresentationFormat>
  <Paragraphs>94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ziwei</dc:creator>
  <cp:lastModifiedBy>ziwei</cp:lastModifiedBy>
  <cp:revision>300</cp:revision>
  <dcterms:created xsi:type="dcterms:W3CDTF">2024-09-30T09:30:47Z</dcterms:created>
  <dcterms:modified xsi:type="dcterms:W3CDTF">2024-11-10T14:35:24Z</dcterms:modified>
</cp:coreProperties>
</file>