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data5.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data6.xml" ContentType="application/vnd.openxmlformats-officedocument.drawingml.diagramData+xml"/>
  <Override PartName="/ppt/diagrams/data8.xml" ContentType="application/vnd.openxmlformats-officedocument.drawingml.diagramData+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9"/>
  </p:notesMasterIdLst>
  <p:sldIdLst>
    <p:sldId id="256" r:id="rId2"/>
    <p:sldId id="269" r:id="rId3"/>
    <p:sldId id="270" r:id="rId4"/>
    <p:sldId id="259" r:id="rId5"/>
    <p:sldId id="266" r:id="rId6"/>
    <p:sldId id="267" r:id="rId7"/>
    <p:sldId id="268" r:id="rId8"/>
    <p:sldId id="265" r:id="rId9"/>
    <p:sldId id="264" r:id="rId10"/>
    <p:sldId id="262" r:id="rId11"/>
    <p:sldId id="263" r:id="rId12"/>
    <p:sldId id="261"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88ED0-66C0-4EF8-83F1-AA96BA628C31}" v="1123" dt="2018-12-12T20:24:49.992"/>
    <p1510:client id="{17543435-1375-46AF-951F-94F1AAA9BAAB}" v="1416" dt="2018-12-12T20:19:48.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465" autoAdjust="0"/>
  </p:normalViewPr>
  <p:slideViewPr>
    <p:cSldViewPr snapToGrid="0">
      <p:cViewPr varScale="1">
        <p:scale>
          <a:sx n="48" d="100"/>
          <a:sy n="48" d="100"/>
        </p:scale>
        <p:origin x="155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msted, Kevin Christopher" userId="S::kco6659@uncw.edu::e1d7fb61-f0b3-4665-887a-a2e6ded19740" providerId="AD" clId="Web-{FA3A956A-5AEB-40B5-97C9-8E6829462D7D}"/>
    <pc:docChg chg="addSld delSld modSld">
      <pc:chgData name="Olmsted, Kevin Christopher" userId="S::kco6659@uncw.edu::e1d7fb61-f0b3-4665-887a-a2e6ded19740" providerId="AD" clId="Web-{FA3A956A-5AEB-40B5-97C9-8E6829462D7D}" dt="2018-12-12T04:06:20.752" v="142" actId="20577"/>
      <pc:docMkLst>
        <pc:docMk/>
      </pc:docMkLst>
      <pc:sldChg chg="modSp">
        <pc:chgData name="Olmsted, Kevin Christopher" userId="S::kco6659@uncw.edu::e1d7fb61-f0b3-4665-887a-a2e6ded19740" providerId="AD" clId="Web-{FA3A956A-5AEB-40B5-97C9-8E6829462D7D}" dt="2018-12-12T03:16:54.630" v="4" actId="20577"/>
        <pc:sldMkLst>
          <pc:docMk/>
          <pc:sldMk cId="109857222" sldId="256"/>
        </pc:sldMkLst>
        <pc:spChg chg="mod">
          <ac:chgData name="Olmsted, Kevin Christopher" userId="S::kco6659@uncw.edu::e1d7fb61-f0b3-4665-887a-a2e6ded19740" providerId="AD" clId="Web-{FA3A956A-5AEB-40B5-97C9-8E6829462D7D}" dt="2018-12-12T03:16:54.630" v="4" actId="20577"/>
          <ac:spMkLst>
            <pc:docMk/>
            <pc:sldMk cId="109857222" sldId="256"/>
            <ac:spMk id="2" creationId="{00000000-0000-0000-0000-000000000000}"/>
          </ac:spMkLst>
        </pc:spChg>
      </pc:sldChg>
      <pc:sldChg chg="addSp modSp new">
        <pc:chgData name="Olmsted, Kevin Christopher" userId="S::kco6659@uncw.edu::e1d7fb61-f0b3-4665-887a-a2e6ded19740" providerId="AD" clId="Web-{FA3A956A-5AEB-40B5-97C9-8E6829462D7D}" dt="2018-12-12T03:27:59.394" v="71" actId="1076"/>
        <pc:sldMkLst>
          <pc:docMk/>
          <pc:sldMk cId="620884155" sldId="257"/>
        </pc:sldMkLst>
        <pc:spChg chg="mod">
          <ac:chgData name="Olmsted, Kevin Christopher" userId="S::kco6659@uncw.edu::e1d7fb61-f0b3-4665-887a-a2e6ded19740" providerId="AD" clId="Web-{FA3A956A-5AEB-40B5-97C9-8E6829462D7D}" dt="2018-12-12T03:27:06.535" v="50" actId="20577"/>
          <ac:spMkLst>
            <pc:docMk/>
            <pc:sldMk cId="620884155" sldId="257"/>
            <ac:spMk id="2" creationId="{B58BE3CC-CB66-4C31-92F8-5846EDA64671}"/>
          </ac:spMkLst>
        </pc:spChg>
        <pc:spChg chg="mod">
          <ac:chgData name="Olmsted, Kevin Christopher" userId="S::kco6659@uncw.edu::e1d7fb61-f0b3-4665-887a-a2e6ded19740" providerId="AD" clId="Web-{FA3A956A-5AEB-40B5-97C9-8E6829462D7D}" dt="2018-12-12T03:27:47.644" v="65" actId="20577"/>
          <ac:spMkLst>
            <pc:docMk/>
            <pc:sldMk cId="620884155" sldId="257"/>
            <ac:spMk id="3" creationId="{3D202A99-B115-42F7-AA45-C519FE0E03E8}"/>
          </ac:spMkLst>
        </pc:spChg>
        <pc:picChg chg="add mod">
          <ac:chgData name="Olmsted, Kevin Christopher" userId="S::kco6659@uncw.edu::e1d7fb61-f0b3-4665-887a-a2e6ded19740" providerId="AD" clId="Web-{FA3A956A-5AEB-40B5-97C9-8E6829462D7D}" dt="2018-12-12T03:27:59.394" v="71" actId="1076"/>
          <ac:picMkLst>
            <pc:docMk/>
            <pc:sldMk cId="620884155" sldId="257"/>
            <ac:picMk id="4" creationId="{323D8EAA-9A00-4138-8269-7F3DAC46C421}"/>
          </ac:picMkLst>
        </pc:picChg>
      </pc:sldChg>
      <pc:sldChg chg="modSp new del">
        <pc:chgData name="Olmsted, Kevin Christopher" userId="S::kco6659@uncw.edu::e1d7fb61-f0b3-4665-887a-a2e6ded19740" providerId="AD" clId="Web-{FA3A956A-5AEB-40B5-97C9-8E6829462D7D}" dt="2018-12-12T03:26:28.567" v="30"/>
        <pc:sldMkLst>
          <pc:docMk/>
          <pc:sldMk cId="4277034459" sldId="257"/>
        </pc:sldMkLst>
        <pc:spChg chg="mod">
          <ac:chgData name="Olmsted, Kevin Christopher" userId="S::kco6659@uncw.edu::e1d7fb61-f0b3-4665-887a-a2e6ded19740" providerId="AD" clId="Web-{FA3A956A-5AEB-40B5-97C9-8E6829462D7D}" dt="2018-12-12T03:23:25.332" v="27" actId="20577"/>
          <ac:spMkLst>
            <pc:docMk/>
            <pc:sldMk cId="4277034459" sldId="257"/>
            <ac:spMk id="2" creationId="{BE15FF26-40B1-43CE-8F7A-2394B3A44A3A}"/>
          </ac:spMkLst>
        </pc:spChg>
      </pc:sldChg>
      <pc:sldChg chg="addSp delSp modSp new">
        <pc:chgData name="Olmsted, Kevin Christopher" userId="S::kco6659@uncw.edu::e1d7fb61-f0b3-4665-887a-a2e6ded19740" providerId="AD" clId="Web-{FA3A956A-5AEB-40B5-97C9-8E6829462D7D}" dt="2018-12-12T03:29:09.644" v="113" actId="20577"/>
        <pc:sldMkLst>
          <pc:docMk/>
          <pc:sldMk cId="1332573547" sldId="258"/>
        </pc:sldMkLst>
        <pc:spChg chg="mod">
          <ac:chgData name="Olmsted, Kevin Christopher" userId="S::kco6659@uncw.edu::e1d7fb61-f0b3-4665-887a-a2e6ded19740" providerId="AD" clId="Web-{FA3A956A-5AEB-40B5-97C9-8E6829462D7D}" dt="2018-12-12T03:29:09.644" v="113" actId="20577"/>
          <ac:spMkLst>
            <pc:docMk/>
            <pc:sldMk cId="1332573547" sldId="258"/>
            <ac:spMk id="2" creationId="{A4F13799-6274-45D0-9B34-55048AEC1363}"/>
          </ac:spMkLst>
        </pc:spChg>
        <pc:spChg chg="mod">
          <ac:chgData name="Olmsted, Kevin Christopher" userId="S::kco6659@uncw.edu::e1d7fb61-f0b3-4665-887a-a2e6ded19740" providerId="AD" clId="Web-{FA3A956A-5AEB-40B5-97C9-8E6829462D7D}" dt="2018-12-12T03:29:02.910" v="106" actId="20577"/>
          <ac:spMkLst>
            <pc:docMk/>
            <pc:sldMk cId="1332573547" sldId="258"/>
            <ac:spMk id="3" creationId="{60CFBEE6-A6F1-47EA-97F2-609F5385D89F}"/>
          </ac:spMkLst>
        </pc:spChg>
        <pc:spChg chg="del">
          <ac:chgData name="Olmsted, Kevin Christopher" userId="S::kco6659@uncw.edu::e1d7fb61-f0b3-4665-887a-a2e6ded19740" providerId="AD" clId="Web-{FA3A956A-5AEB-40B5-97C9-8E6829462D7D}" dt="2018-12-12T03:28:22.223" v="74"/>
          <ac:spMkLst>
            <pc:docMk/>
            <pc:sldMk cId="1332573547" sldId="258"/>
            <ac:spMk id="4" creationId="{D52149D5-7AA1-4512-99E7-A24A15020BB6}"/>
          </ac:spMkLst>
        </pc:spChg>
        <pc:picChg chg="add mod ord">
          <ac:chgData name="Olmsted, Kevin Christopher" userId="S::kco6659@uncw.edu::e1d7fb61-f0b3-4665-887a-a2e6ded19740" providerId="AD" clId="Web-{FA3A956A-5AEB-40B5-97C9-8E6829462D7D}" dt="2018-12-12T03:28:30.910" v="79" actId="1076"/>
          <ac:picMkLst>
            <pc:docMk/>
            <pc:sldMk cId="1332573547" sldId="258"/>
            <ac:picMk id="5" creationId="{91C7BA2B-5BDE-4346-8A7F-4BC3DE5E567E}"/>
          </ac:picMkLst>
        </pc:picChg>
      </pc:sldChg>
      <pc:sldChg chg="modSp new del">
        <pc:chgData name="Olmsted, Kevin Christopher" userId="S::kco6659@uncw.edu::e1d7fb61-f0b3-4665-887a-a2e6ded19740" providerId="AD" clId="Web-{FA3A956A-5AEB-40B5-97C9-8E6829462D7D}" dt="2018-12-12T03:28:05.129" v="72"/>
        <pc:sldMkLst>
          <pc:docMk/>
          <pc:sldMk cId="2401112627" sldId="258"/>
        </pc:sldMkLst>
        <pc:spChg chg="mod">
          <ac:chgData name="Olmsted, Kevin Christopher" userId="S::kco6659@uncw.edu::e1d7fb61-f0b3-4665-887a-a2e6ded19740" providerId="AD" clId="Web-{FA3A956A-5AEB-40B5-97C9-8E6829462D7D}" dt="2018-12-12T03:27:01.395" v="45" actId="20577"/>
          <ac:spMkLst>
            <pc:docMk/>
            <pc:sldMk cId="2401112627" sldId="258"/>
            <ac:spMk id="2" creationId="{32638A98-5368-4F3E-A76D-67680F3299B3}"/>
          </ac:spMkLst>
        </pc:spChg>
      </pc:sldChg>
      <pc:sldChg chg="new del">
        <pc:chgData name="Olmsted, Kevin Christopher" userId="S::kco6659@uncw.edu::e1d7fb61-f0b3-4665-887a-a2e6ded19740" providerId="AD" clId="Web-{FA3A956A-5AEB-40B5-97C9-8E6829462D7D}" dt="2018-12-12T03:26:30.426" v="31"/>
        <pc:sldMkLst>
          <pc:docMk/>
          <pc:sldMk cId="3771641269" sldId="258"/>
        </pc:sldMkLst>
      </pc:sldChg>
      <pc:sldChg chg="modSp new">
        <pc:chgData name="Olmsted, Kevin Christopher" userId="S::kco6659@uncw.edu::e1d7fb61-f0b3-4665-887a-a2e6ded19740" providerId="AD" clId="Web-{FA3A956A-5AEB-40B5-97C9-8E6829462D7D}" dt="2018-12-12T04:05:58.548" v="126" actId="20577"/>
        <pc:sldMkLst>
          <pc:docMk/>
          <pc:sldMk cId="3197249043" sldId="259"/>
        </pc:sldMkLst>
        <pc:spChg chg="mod">
          <ac:chgData name="Olmsted, Kevin Christopher" userId="S::kco6659@uncw.edu::e1d7fb61-f0b3-4665-887a-a2e6ded19740" providerId="AD" clId="Web-{FA3A956A-5AEB-40B5-97C9-8E6829462D7D}" dt="2018-12-12T04:05:58.548" v="126" actId="20577"/>
          <ac:spMkLst>
            <pc:docMk/>
            <pc:sldMk cId="3197249043" sldId="259"/>
            <ac:spMk id="2" creationId="{EC79B84B-2347-46FA-8EDA-DA38EA051631}"/>
          </ac:spMkLst>
        </pc:spChg>
      </pc:sldChg>
      <pc:sldChg chg="modSp new">
        <pc:chgData name="Olmsted, Kevin Christopher" userId="S::kco6659@uncw.edu::e1d7fb61-f0b3-4665-887a-a2e6ded19740" providerId="AD" clId="Web-{FA3A956A-5AEB-40B5-97C9-8E6829462D7D}" dt="2018-12-12T04:06:20.423" v="140" actId="20577"/>
        <pc:sldMkLst>
          <pc:docMk/>
          <pc:sldMk cId="3377770988" sldId="260"/>
        </pc:sldMkLst>
        <pc:spChg chg="mod">
          <ac:chgData name="Olmsted, Kevin Christopher" userId="S::kco6659@uncw.edu::e1d7fb61-f0b3-4665-887a-a2e6ded19740" providerId="AD" clId="Web-{FA3A956A-5AEB-40B5-97C9-8E6829462D7D}" dt="2018-12-12T04:06:20.423" v="140" actId="20577"/>
          <ac:spMkLst>
            <pc:docMk/>
            <pc:sldMk cId="3377770988" sldId="260"/>
            <ac:spMk id="2" creationId="{53C62A75-CD58-477D-93B1-2381CCCA1F28}"/>
          </ac:spMkLst>
        </pc:spChg>
      </pc:sldChg>
    </pc:docChg>
  </pc:docChgLst>
  <pc:docChgLst>
    <pc:chgData name="Faust, Reni Renee" userId="S::crf3913@uncw.edu::669186ae-d470-4a15-aa42-6a0a09f43320" providerId="AD" clId="Web-{45088ED0-66C0-4EF8-83F1-AA96BA628C31}"/>
    <pc:docChg chg="addSld modSld sldOrd">
      <pc:chgData name="Faust, Reni Renee" userId="S::crf3913@uncw.edu::669186ae-d470-4a15-aa42-6a0a09f43320" providerId="AD" clId="Web-{45088ED0-66C0-4EF8-83F1-AA96BA628C31}" dt="2018-12-12T20:38:16.363" v="2397" actId="20577"/>
      <pc:docMkLst>
        <pc:docMk/>
      </pc:docMkLst>
      <pc:sldChg chg="modSp new ord">
        <pc:chgData name="Faust, Reni Renee" userId="S::crf3913@uncw.edu::669186ae-d470-4a15-aa42-6a0a09f43320" providerId="AD" clId="Web-{45088ED0-66C0-4EF8-83F1-AA96BA628C31}" dt="2018-12-12T20:37:12.720" v="2386"/>
        <pc:sldMkLst>
          <pc:docMk/>
          <pc:sldMk cId="3303891527" sldId="261"/>
        </pc:sldMkLst>
        <pc:spChg chg="mod">
          <ac:chgData name="Faust, Reni Renee" userId="S::crf3913@uncw.edu::669186ae-d470-4a15-aa42-6a0a09f43320" providerId="AD" clId="Web-{45088ED0-66C0-4EF8-83F1-AA96BA628C31}" dt="2018-12-12T19:02:47.997" v="17" actId="20577"/>
          <ac:spMkLst>
            <pc:docMk/>
            <pc:sldMk cId="3303891527" sldId="261"/>
            <ac:spMk id="2" creationId="{3A5334A7-ACA7-4941-9CB8-69F16BD8B091}"/>
          </ac:spMkLst>
        </pc:spChg>
        <pc:spChg chg="mod">
          <ac:chgData name="Faust, Reni Renee" userId="S::crf3913@uncw.edu::669186ae-d470-4a15-aa42-6a0a09f43320" providerId="AD" clId="Web-{45088ED0-66C0-4EF8-83F1-AA96BA628C31}" dt="2018-12-12T19:03:06.076" v="68" actId="20577"/>
          <ac:spMkLst>
            <pc:docMk/>
            <pc:sldMk cId="3303891527" sldId="261"/>
            <ac:spMk id="3" creationId="{63F03A05-9263-4560-B9F7-43641BA05F3C}"/>
          </ac:spMkLst>
        </pc:spChg>
      </pc:sldChg>
      <pc:sldChg chg="addSp delSp modSp new">
        <pc:chgData name="Faust, Reni Renee" userId="S::crf3913@uncw.edu::669186ae-d470-4a15-aa42-6a0a09f43320" providerId="AD" clId="Web-{45088ED0-66C0-4EF8-83F1-AA96BA628C31}" dt="2018-12-12T20:28:53.672" v="2048" actId="1076"/>
        <pc:sldMkLst>
          <pc:docMk/>
          <pc:sldMk cId="192946746" sldId="262"/>
        </pc:sldMkLst>
        <pc:spChg chg="mod">
          <ac:chgData name="Faust, Reni Renee" userId="S::crf3913@uncw.edu::669186ae-d470-4a15-aa42-6a0a09f43320" providerId="AD" clId="Web-{45088ED0-66C0-4EF8-83F1-AA96BA628C31}" dt="2018-12-12T20:05:16.124" v="878" actId="20577"/>
          <ac:spMkLst>
            <pc:docMk/>
            <pc:sldMk cId="192946746" sldId="262"/>
            <ac:spMk id="2" creationId="{62388F92-1AD9-49E7-BB8A-E9DB12AD437E}"/>
          </ac:spMkLst>
        </pc:spChg>
        <pc:spChg chg="mod">
          <ac:chgData name="Faust, Reni Renee" userId="S::crf3913@uncw.edu::669186ae-d470-4a15-aa42-6a0a09f43320" providerId="AD" clId="Web-{45088ED0-66C0-4EF8-83F1-AA96BA628C31}" dt="2018-12-12T20:21:02.312" v="1630" actId="14100"/>
          <ac:spMkLst>
            <pc:docMk/>
            <pc:sldMk cId="192946746" sldId="262"/>
            <ac:spMk id="3" creationId="{B5725FBB-161B-40AF-BB68-97479A3BCD5D}"/>
          </ac:spMkLst>
        </pc:spChg>
        <pc:spChg chg="add mod">
          <ac:chgData name="Faust, Reni Renee" userId="S::crf3913@uncw.edu::669186ae-d470-4a15-aa42-6a0a09f43320" providerId="AD" clId="Web-{45088ED0-66C0-4EF8-83F1-AA96BA628C31}" dt="2018-12-12T20:28:53.672" v="2048" actId="1076"/>
          <ac:spMkLst>
            <pc:docMk/>
            <pc:sldMk cId="192946746" sldId="262"/>
            <ac:spMk id="4" creationId="{43DD6BAA-6408-4EFD-94BC-FD371C6B6C19}"/>
          </ac:spMkLst>
        </pc:spChg>
        <pc:spChg chg="add del">
          <ac:chgData name="Faust, Reni Renee" userId="S::crf3913@uncw.edu::669186ae-d470-4a15-aa42-6a0a09f43320" providerId="AD" clId="Web-{45088ED0-66C0-4EF8-83F1-AA96BA628C31}" dt="2018-12-12T20:25:21.931" v="1862"/>
          <ac:spMkLst>
            <pc:docMk/>
            <pc:sldMk cId="192946746" sldId="262"/>
            <ac:spMk id="6" creationId="{0443337C-76B0-412D-924B-8B46A5B49114}"/>
          </ac:spMkLst>
        </pc:spChg>
        <pc:spChg chg="add del">
          <ac:chgData name="Faust, Reni Renee" userId="S::crf3913@uncw.edu::669186ae-d470-4a15-aa42-6a0a09f43320" providerId="AD" clId="Web-{45088ED0-66C0-4EF8-83F1-AA96BA628C31}" dt="2018-12-12T20:25:21.931" v="1861"/>
          <ac:spMkLst>
            <pc:docMk/>
            <pc:sldMk cId="192946746" sldId="262"/>
            <ac:spMk id="8" creationId="{16D6630B-8968-43BD-A5FB-1FBBE5A4F0EC}"/>
          </ac:spMkLst>
        </pc:spChg>
      </pc:sldChg>
      <pc:sldChg chg="addSp modSp new">
        <pc:chgData name="Faust, Reni Renee" userId="S::crf3913@uncw.edu::669186ae-d470-4a15-aa42-6a0a09f43320" providerId="AD" clId="Web-{45088ED0-66C0-4EF8-83F1-AA96BA628C31}" dt="2018-12-12T20:38:15.566" v="2396" actId="20577"/>
        <pc:sldMkLst>
          <pc:docMk/>
          <pc:sldMk cId="4146672455" sldId="263"/>
        </pc:sldMkLst>
        <pc:spChg chg="mod">
          <ac:chgData name="Faust, Reni Renee" userId="S::crf3913@uncw.edu::669186ae-d470-4a15-aa42-6a0a09f43320" providerId="AD" clId="Web-{45088ED0-66C0-4EF8-83F1-AA96BA628C31}" dt="2018-12-12T20:05:32.453" v="890" actId="20577"/>
          <ac:spMkLst>
            <pc:docMk/>
            <pc:sldMk cId="4146672455" sldId="263"/>
            <ac:spMk id="2" creationId="{92C2DF15-FB3C-49D5-B00A-0B0F7C91E379}"/>
          </ac:spMkLst>
        </pc:spChg>
        <pc:spChg chg="mod">
          <ac:chgData name="Faust, Reni Renee" userId="S::crf3913@uncw.edu::669186ae-d470-4a15-aa42-6a0a09f43320" providerId="AD" clId="Web-{45088ED0-66C0-4EF8-83F1-AA96BA628C31}" dt="2018-12-12T20:33:49.213" v="2189" actId="20577"/>
          <ac:spMkLst>
            <pc:docMk/>
            <pc:sldMk cId="4146672455" sldId="263"/>
            <ac:spMk id="3" creationId="{B3B59667-200F-4518-98DE-C8A55F45A440}"/>
          </ac:spMkLst>
        </pc:spChg>
        <pc:spChg chg="add mod">
          <ac:chgData name="Faust, Reni Renee" userId="S::crf3913@uncw.edu::669186ae-d470-4a15-aa42-6a0a09f43320" providerId="AD" clId="Web-{45088ED0-66C0-4EF8-83F1-AA96BA628C31}" dt="2018-12-12T20:38:15.566" v="2396" actId="20577"/>
          <ac:spMkLst>
            <pc:docMk/>
            <pc:sldMk cId="4146672455" sldId="263"/>
            <ac:spMk id="4" creationId="{2CF7DBD8-251A-49C0-A5BA-2E96A00387CD}"/>
          </ac:spMkLst>
        </pc:spChg>
      </pc:sldChg>
      <pc:sldChg chg="addSp modSp new">
        <pc:chgData name="Faust, Reni Renee" userId="S::crf3913@uncw.edu::669186ae-d470-4a15-aa42-6a0a09f43320" providerId="AD" clId="Web-{45088ED0-66C0-4EF8-83F1-AA96BA628C31}" dt="2018-12-12T20:14:18.064" v="1359" actId="1076"/>
        <pc:sldMkLst>
          <pc:docMk/>
          <pc:sldMk cId="3833903277" sldId="264"/>
        </pc:sldMkLst>
        <pc:spChg chg="mod">
          <ac:chgData name="Faust, Reni Renee" userId="S::crf3913@uncw.edu::669186ae-d470-4a15-aa42-6a0a09f43320" providerId="AD" clId="Web-{45088ED0-66C0-4EF8-83F1-AA96BA628C31}" dt="2018-12-12T20:04:33.810" v="867" actId="20577"/>
          <ac:spMkLst>
            <pc:docMk/>
            <pc:sldMk cId="3833903277" sldId="264"/>
            <ac:spMk id="2" creationId="{40995238-1E69-40A9-81C3-DDB66BC7F479}"/>
          </ac:spMkLst>
        </pc:spChg>
        <pc:spChg chg="mod">
          <ac:chgData name="Faust, Reni Renee" userId="S::crf3913@uncw.edu::669186ae-d470-4a15-aa42-6a0a09f43320" providerId="AD" clId="Web-{45088ED0-66C0-4EF8-83F1-AA96BA628C31}" dt="2018-12-12T20:08:57.976" v="1073" actId="20577"/>
          <ac:spMkLst>
            <pc:docMk/>
            <pc:sldMk cId="3833903277" sldId="264"/>
            <ac:spMk id="3" creationId="{E5454FCB-8BCA-4998-8D1F-4756788BE0C0}"/>
          </ac:spMkLst>
        </pc:spChg>
        <pc:spChg chg="add mod">
          <ac:chgData name="Faust, Reni Renee" userId="S::crf3913@uncw.edu::669186ae-d470-4a15-aa42-6a0a09f43320" providerId="AD" clId="Web-{45088ED0-66C0-4EF8-83F1-AA96BA628C31}" dt="2018-12-12T20:14:18.064" v="1359" actId="1076"/>
          <ac:spMkLst>
            <pc:docMk/>
            <pc:sldMk cId="3833903277" sldId="264"/>
            <ac:spMk id="4" creationId="{9F0EEA3F-51E0-4D15-8C15-4A5EB8BF57FC}"/>
          </ac:spMkLst>
        </pc:spChg>
      </pc:sldChg>
      <pc:sldChg chg="addSp delSp modSp new">
        <pc:chgData name="Faust, Reni Renee" userId="S::crf3913@uncw.edu::669186ae-d470-4a15-aa42-6a0a09f43320" providerId="AD" clId="Web-{45088ED0-66C0-4EF8-83F1-AA96BA628C31}" dt="2018-12-12T20:03:51.793" v="856" actId="1076"/>
        <pc:sldMkLst>
          <pc:docMk/>
          <pc:sldMk cId="1212911579" sldId="265"/>
        </pc:sldMkLst>
        <pc:spChg chg="del">
          <ac:chgData name="Faust, Reni Renee" userId="S::crf3913@uncw.edu::669186ae-d470-4a15-aa42-6a0a09f43320" providerId="AD" clId="Web-{45088ED0-66C0-4EF8-83F1-AA96BA628C31}" dt="2018-12-12T19:21:23.941" v="74"/>
          <ac:spMkLst>
            <pc:docMk/>
            <pc:sldMk cId="1212911579" sldId="265"/>
            <ac:spMk id="2" creationId="{0DBD67E0-FC6C-4C8F-B3FA-A56F67DC7A57}"/>
          </ac:spMkLst>
        </pc:spChg>
        <pc:spChg chg="del">
          <ac:chgData name="Faust, Reni Renee" userId="S::crf3913@uncw.edu::669186ae-d470-4a15-aa42-6a0a09f43320" providerId="AD" clId="Web-{45088ED0-66C0-4EF8-83F1-AA96BA628C31}" dt="2018-12-12T19:21:16.207" v="72"/>
          <ac:spMkLst>
            <pc:docMk/>
            <pc:sldMk cId="1212911579" sldId="265"/>
            <ac:spMk id="3" creationId="{A6573B37-24E3-450E-8FCA-F8C53440E28C}"/>
          </ac:spMkLst>
        </pc:spChg>
        <pc:spChg chg="add mod">
          <ac:chgData name="Faust, Reni Renee" userId="S::crf3913@uncw.edu::669186ae-d470-4a15-aa42-6a0a09f43320" providerId="AD" clId="Web-{45088ED0-66C0-4EF8-83F1-AA96BA628C31}" dt="2018-12-12T19:48:39.075" v="472" actId="14100"/>
          <ac:spMkLst>
            <pc:docMk/>
            <pc:sldMk cId="1212911579" sldId="265"/>
            <ac:spMk id="4" creationId="{5C196357-A18D-4847-8741-630E9D301813}"/>
          </ac:spMkLst>
        </pc:spChg>
        <pc:spChg chg="add mod">
          <ac:chgData name="Faust, Reni Renee" userId="S::crf3913@uncw.edu::669186ae-d470-4a15-aa42-6a0a09f43320" providerId="AD" clId="Web-{45088ED0-66C0-4EF8-83F1-AA96BA628C31}" dt="2018-12-12T19:48:59.497" v="477" actId="20577"/>
          <ac:spMkLst>
            <pc:docMk/>
            <pc:sldMk cId="1212911579" sldId="265"/>
            <ac:spMk id="5" creationId="{4584FCF7-35DA-4A26-892C-CDA324682406}"/>
          </ac:spMkLst>
        </pc:spChg>
        <pc:spChg chg="add mod">
          <ac:chgData name="Faust, Reni Renee" userId="S::crf3913@uncw.edu::669186ae-d470-4a15-aa42-6a0a09f43320" providerId="AD" clId="Web-{45088ED0-66C0-4EF8-83F1-AA96BA628C31}" dt="2018-12-12T19:49:36.874" v="482" actId="1076"/>
          <ac:spMkLst>
            <pc:docMk/>
            <pc:sldMk cId="1212911579" sldId="265"/>
            <ac:spMk id="6" creationId="{46BD95C2-634B-429C-B9C7-776A31ECF35F}"/>
          </ac:spMkLst>
        </pc:spChg>
        <pc:spChg chg="add mod">
          <ac:chgData name="Faust, Reni Renee" userId="S::crf3913@uncw.edu::669186ae-d470-4a15-aa42-6a0a09f43320" providerId="AD" clId="Web-{45088ED0-66C0-4EF8-83F1-AA96BA628C31}" dt="2018-12-12T19:49:36.874" v="483" actId="1076"/>
          <ac:spMkLst>
            <pc:docMk/>
            <pc:sldMk cId="1212911579" sldId="265"/>
            <ac:spMk id="7" creationId="{1C51BB5A-9BA2-49A7-A9E5-DD3C46CA0D20}"/>
          </ac:spMkLst>
        </pc:spChg>
        <pc:spChg chg="add mod ord">
          <ac:chgData name="Faust, Reni Renee" userId="S::crf3913@uncw.edu::669186ae-d470-4a15-aa42-6a0a09f43320" providerId="AD" clId="Web-{45088ED0-66C0-4EF8-83F1-AA96BA628C31}" dt="2018-12-12T19:49:36.858" v="481" actId="1076"/>
          <ac:spMkLst>
            <pc:docMk/>
            <pc:sldMk cId="1212911579" sldId="265"/>
            <ac:spMk id="8" creationId="{0BE9866D-82B0-409E-B374-F1022285A529}"/>
          </ac:spMkLst>
        </pc:spChg>
        <pc:spChg chg="add mod">
          <ac:chgData name="Faust, Reni Renee" userId="S::crf3913@uncw.edu::669186ae-d470-4a15-aa42-6a0a09f43320" providerId="AD" clId="Web-{45088ED0-66C0-4EF8-83F1-AA96BA628C31}" dt="2018-12-12T19:49:36.889" v="484" actId="1076"/>
          <ac:spMkLst>
            <pc:docMk/>
            <pc:sldMk cId="1212911579" sldId="265"/>
            <ac:spMk id="9" creationId="{D5E76955-F1A3-4C63-B9E7-986B239BFB35}"/>
          </ac:spMkLst>
        </pc:spChg>
        <pc:spChg chg="add del">
          <ac:chgData name="Faust, Reni Renee" userId="S::crf3913@uncw.edu::669186ae-d470-4a15-aa42-6a0a09f43320" providerId="AD" clId="Web-{45088ED0-66C0-4EF8-83F1-AA96BA628C31}" dt="2018-12-12T19:35:14.423" v="283"/>
          <ac:spMkLst>
            <pc:docMk/>
            <pc:sldMk cId="1212911579" sldId="265"/>
            <ac:spMk id="10" creationId="{9EA61842-DFB0-441D-AC51-492CFCCD1E6C}"/>
          </ac:spMkLst>
        </pc:spChg>
        <pc:spChg chg="add del mod">
          <ac:chgData name="Faust, Reni Renee" userId="S::crf3913@uncw.edu::669186ae-d470-4a15-aa42-6a0a09f43320" providerId="AD" clId="Web-{45088ED0-66C0-4EF8-83F1-AA96BA628C31}" dt="2018-12-12T19:35:10.485" v="282"/>
          <ac:spMkLst>
            <pc:docMk/>
            <pc:sldMk cId="1212911579" sldId="265"/>
            <ac:spMk id="11" creationId="{6CB7DF4F-366B-4DD5-AFBC-D7A019E96801}"/>
          </ac:spMkLst>
        </pc:spChg>
        <pc:spChg chg="add mod">
          <ac:chgData name="Faust, Reni Renee" userId="S::crf3913@uncw.edu::669186ae-d470-4a15-aa42-6a0a09f43320" providerId="AD" clId="Web-{45088ED0-66C0-4EF8-83F1-AA96BA628C31}" dt="2018-12-12T19:49:36.905" v="485" actId="1076"/>
          <ac:spMkLst>
            <pc:docMk/>
            <pc:sldMk cId="1212911579" sldId="265"/>
            <ac:spMk id="12" creationId="{D3EBE7B0-F6EB-4F2D-8465-4C8C8C475EDD}"/>
          </ac:spMkLst>
        </pc:spChg>
        <pc:spChg chg="add mod">
          <ac:chgData name="Faust, Reni Renee" userId="S::crf3913@uncw.edu::669186ae-d470-4a15-aa42-6a0a09f43320" providerId="AD" clId="Web-{45088ED0-66C0-4EF8-83F1-AA96BA628C31}" dt="2018-12-12T19:49:36.905" v="486" actId="1076"/>
          <ac:spMkLst>
            <pc:docMk/>
            <pc:sldMk cId="1212911579" sldId="265"/>
            <ac:spMk id="13" creationId="{0F313A7A-A54D-41F3-B12F-3A9F67D6B406}"/>
          </ac:spMkLst>
        </pc:spChg>
        <pc:spChg chg="add mod">
          <ac:chgData name="Faust, Reni Renee" userId="S::crf3913@uncw.edu::669186ae-d470-4a15-aa42-6a0a09f43320" providerId="AD" clId="Web-{45088ED0-66C0-4EF8-83F1-AA96BA628C31}" dt="2018-12-12T19:49:36.936" v="487" actId="1076"/>
          <ac:spMkLst>
            <pc:docMk/>
            <pc:sldMk cId="1212911579" sldId="265"/>
            <ac:spMk id="14" creationId="{D37C8053-ADF3-4673-A66E-553DE394ECD5}"/>
          </ac:spMkLst>
        </pc:spChg>
        <pc:spChg chg="add mod">
          <ac:chgData name="Faust, Reni Renee" userId="S::crf3913@uncw.edu::669186ae-d470-4a15-aa42-6a0a09f43320" providerId="AD" clId="Web-{45088ED0-66C0-4EF8-83F1-AA96BA628C31}" dt="2018-12-12T19:49:36.952" v="488" actId="1076"/>
          <ac:spMkLst>
            <pc:docMk/>
            <pc:sldMk cId="1212911579" sldId="265"/>
            <ac:spMk id="15" creationId="{0337FCAF-DA1B-4C08-A183-AA962511D66B}"/>
          </ac:spMkLst>
        </pc:spChg>
        <pc:spChg chg="add mod">
          <ac:chgData name="Faust, Reni Renee" userId="S::crf3913@uncw.edu::669186ae-d470-4a15-aa42-6a0a09f43320" providerId="AD" clId="Web-{45088ED0-66C0-4EF8-83F1-AA96BA628C31}" dt="2018-12-12T19:52:25.427" v="518" actId="1076"/>
          <ac:spMkLst>
            <pc:docMk/>
            <pc:sldMk cId="1212911579" sldId="265"/>
            <ac:spMk id="16" creationId="{F001581D-3CC7-4439-9893-1C15D40FDF02}"/>
          </ac:spMkLst>
        </pc:spChg>
        <pc:spChg chg="add mod">
          <ac:chgData name="Faust, Reni Renee" userId="S::crf3913@uncw.edu::669186ae-d470-4a15-aa42-6a0a09f43320" providerId="AD" clId="Web-{45088ED0-66C0-4EF8-83F1-AA96BA628C31}" dt="2018-12-12T19:49:36.999" v="492" actId="1076"/>
          <ac:spMkLst>
            <pc:docMk/>
            <pc:sldMk cId="1212911579" sldId="265"/>
            <ac:spMk id="17" creationId="{F3CC6253-51E0-4EDC-B026-37EC7E716781}"/>
          </ac:spMkLst>
        </pc:spChg>
        <pc:spChg chg="add del">
          <ac:chgData name="Faust, Reni Renee" userId="S::crf3913@uncw.edu::669186ae-d470-4a15-aa42-6a0a09f43320" providerId="AD" clId="Web-{45088ED0-66C0-4EF8-83F1-AA96BA628C31}" dt="2018-12-12T19:43:25.470" v="373"/>
          <ac:spMkLst>
            <pc:docMk/>
            <pc:sldMk cId="1212911579" sldId="265"/>
            <ac:spMk id="18" creationId="{71B34407-226B-4352-BBCD-4086C5DDB8F0}"/>
          </ac:spMkLst>
        </pc:spChg>
        <pc:spChg chg="add mod">
          <ac:chgData name="Faust, Reni Renee" userId="S::crf3913@uncw.edu::669186ae-d470-4a15-aa42-6a0a09f43320" providerId="AD" clId="Web-{45088ED0-66C0-4EF8-83F1-AA96BA628C31}" dt="2018-12-12T19:49:36.983" v="490" actId="1076"/>
          <ac:spMkLst>
            <pc:docMk/>
            <pc:sldMk cId="1212911579" sldId="265"/>
            <ac:spMk id="19" creationId="{B3C9DA8A-CBDD-4483-9D66-3864BAFA2FE4}"/>
          </ac:spMkLst>
        </pc:spChg>
        <pc:spChg chg="add mod ord">
          <ac:chgData name="Faust, Reni Renee" userId="S::crf3913@uncw.edu::669186ae-d470-4a15-aa42-6a0a09f43320" providerId="AD" clId="Web-{45088ED0-66C0-4EF8-83F1-AA96BA628C31}" dt="2018-12-12T19:54:28.149" v="554"/>
          <ac:spMkLst>
            <pc:docMk/>
            <pc:sldMk cId="1212911579" sldId="265"/>
            <ac:spMk id="20" creationId="{E1B45132-04FD-4FDC-95C6-762304F258CE}"/>
          </ac:spMkLst>
        </pc:spChg>
        <pc:spChg chg="add del mod">
          <ac:chgData name="Faust, Reni Renee" userId="S::crf3913@uncw.edu::669186ae-d470-4a15-aa42-6a0a09f43320" providerId="AD" clId="Web-{45088ED0-66C0-4EF8-83F1-AA96BA628C31}" dt="2018-12-12T19:53:57.461" v="549"/>
          <ac:spMkLst>
            <pc:docMk/>
            <pc:sldMk cId="1212911579" sldId="265"/>
            <ac:spMk id="21" creationId="{1A4A157B-10DB-45D2-A056-3AF0CAE041B3}"/>
          </ac:spMkLst>
        </pc:spChg>
        <pc:spChg chg="add del">
          <ac:chgData name="Faust, Reni Renee" userId="S::crf3913@uncw.edu::669186ae-d470-4a15-aa42-6a0a09f43320" providerId="AD" clId="Web-{45088ED0-66C0-4EF8-83F1-AA96BA628C31}" dt="2018-12-12T19:51:50.816" v="510"/>
          <ac:spMkLst>
            <pc:docMk/>
            <pc:sldMk cId="1212911579" sldId="265"/>
            <ac:spMk id="22" creationId="{7446B5B9-4A87-4C33-93BE-BA79374B4922}"/>
          </ac:spMkLst>
        </pc:spChg>
        <pc:spChg chg="add del mod">
          <ac:chgData name="Faust, Reni Renee" userId="S::crf3913@uncw.edu::669186ae-d470-4a15-aa42-6a0a09f43320" providerId="AD" clId="Web-{45088ED0-66C0-4EF8-83F1-AA96BA628C31}" dt="2018-12-12T19:51:59.503" v="513"/>
          <ac:spMkLst>
            <pc:docMk/>
            <pc:sldMk cId="1212911579" sldId="265"/>
            <ac:spMk id="23" creationId="{B27034FB-36DD-4D6B-9D54-2E571F9935A9}"/>
          </ac:spMkLst>
        </pc:spChg>
        <pc:spChg chg="add del">
          <ac:chgData name="Faust, Reni Renee" userId="S::crf3913@uncw.edu::669186ae-d470-4a15-aa42-6a0a09f43320" providerId="AD" clId="Web-{45088ED0-66C0-4EF8-83F1-AA96BA628C31}" dt="2018-12-12T19:52:04.660" v="515"/>
          <ac:spMkLst>
            <pc:docMk/>
            <pc:sldMk cId="1212911579" sldId="265"/>
            <ac:spMk id="24" creationId="{5BF46DB6-C23C-4094-B96F-0E7DD3A6B84D}"/>
          </ac:spMkLst>
        </pc:spChg>
        <pc:spChg chg="add mod">
          <ac:chgData name="Faust, Reni Renee" userId="S::crf3913@uncw.edu::669186ae-d470-4a15-aa42-6a0a09f43320" providerId="AD" clId="Web-{45088ED0-66C0-4EF8-83F1-AA96BA628C31}" dt="2018-12-12T19:52:35.286" v="540" actId="20577"/>
          <ac:spMkLst>
            <pc:docMk/>
            <pc:sldMk cId="1212911579" sldId="265"/>
            <ac:spMk id="25" creationId="{A7341E19-6DF5-418B-972C-E4B03FBCA484}"/>
          </ac:spMkLst>
        </pc:spChg>
        <pc:spChg chg="add mod">
          <ac:chgData name="Faust, Reni Renee" userId="S::crf3913@uncw.edu::669186ae-d470-4a15-aa42-6a0a09f43320" providerId="AD" clId="Web-{45088ED0-66C0-4EF8-83F1-AA96BA628C31}" dt="2018-12-12T19:54:16.619" v="553" actId="1076"/>
          <ac:spMkLst>
            <pc:docMk/>
            <pc:sldMk cId="1212911579" sldId="265"/>
            <ac:spMk id="26" creationId="{BA870E03-3472-43D6-BBC7-62BD6AB68781}"/>
          </ac:spMkLst>
        </pc:spChg>
        <pc:spChg chg="add mod">
          <ac:chgData name="Faust, Reni Renee" userId="S::crf3913@uncw.edu::669186ae-d470-4a15-aa42-6a0a09f43320" providerId="AD" clId="Web-{45088ED0-66C0-4EF8-83F1-AA96BA628C31}" dt="2018-12-12T19:56:17.918" v="634" actId="20577"/>
          <ac:spMkLst>
            <pc:docMk/>
            <pc:sldMk cId="1212911579" sldId="265"/>
            <ac:spMk id="27" creationId="{41BD33FD-24B9-4919-B374-C0948B1F4D1C}"/>
          </ac:spMkLst>
        </pc:spChg>
        <pc:spChg chg="add mod">
          <ac:chgData name="Faust, Reni Renee" userId="S::crf3913@uncw.edu::669186ae-d470-4a15-aa42-6a0a09f43320" providerId="AD" clId="Web-{45088ED0-66C0-4EF8-83F1-AA96BA628C31}" dt="2018-12-12T19:59:01.690" v="699" actId="14100"/>
          <ac:spMkLst>
            <pc:docMk/>
            <pc:sldMk cId="1212911579" sldId="265"/>
            <ac:spMk id="28" creationId="{D8121E1C-CC31-4CAF-A066-C79D80890B72}"/>
          </ac:spMkLst>
        </pc:spChg>
        <pc:spChg chg="add del mod">
          <ac:chgData name="Faust, Reni Renee" userId="S::crf3913@uncw.edu::669186ae-d470-4a15-aa42-6a0a09f43320" providerId="AD" clId="Web-{45088ED0-66C0-4EF8-83F1-AA96BA628C31}" dt="2018-12-12T19:59:48.144" v="759"/>
          <ac:spMkLst>
            <pc:docMk/>
            <pc:sldMk cId="1212911579" sldId="265"/>
            <ac:spMk id="29" creationId="{8F4B1AFC-E6D8-401C-809A-5B4397E375F7}"/>
          </ac:spMkLst>
        </pc:spChg>
        <pc:spChg chg="add mod">
          <ac:chgData name="Faust, Reni Renee" userId="S::crf3913@uncw.edu::669186ae-d470-4a15-aa42-6a0a09f43320" providerId="AD" clId="Web-{45088ED0-66C0-4EF8-83F1-AA96BA628C31}" dt="2018-12-12T20:01:00.959" v="777" actId="20577"/>
          <ac:spMkLst>
            <pc:docMk/>
            <pc:sldMk cId="1212911579" sldId="265"/>
            <ac:spMk id="30" creationId="{87E0072B-A2EC-4FC2-AE5F-27FDAB9B0BBE}"/>
          </ac:spMkLst>
        </pc:spChg>
        <pc:spChg chg="add mod">
          <ac:chgData name="Faust, Reni Renee" userId="S::crf3913@uncw.edu::669186ae-d470-4a15-aa42-6a0a09f43320" providerId="AD" clId="Web-{45088ED0-66C0-4EF8-83F1-AA96BA628C31}" dt="2018-12-12T19:59:32.659" v="730" actId="1076"/>
          <ac:spMkLst>
            <pc:docMk/>
            <pc:sldMk cId="1212911579" sldId="265"/>
            <ac:spMk id="31" creationId="{05A253B8-C18F-4B36-B2E9-7CFA77D38BC5}"/>
          </ac:spMkLst>
        </pc:spChg>
        <pc:spChg chg="add mod">
          <ac:chgData name="Faust, Reni Renee" userId="S::crf3913@uncw.edu::669186ae-d470-4a15-aa42-6a0a09f43320" providerId="AD" clId="Web-{45088ED0-66C0-4EF8-83F1-AA96BA628C31}" dt="2018-12-12T20:01:04.803" v="780" actId="20577"/>
          <ac:spMkLst>
            <pc:docMk/>
            <pc:sldMk cId="1212911579" sldId="265"/>
            <ac:spMk id="32" creationId="{A6CB29CC-7254-498A-98CE-15DAFF65CF54}"/>
          </ac:spMkLst>
        </pc:spChg>
        <pc:spChg chg="add mod">
          <ac:chgData name="Faust, Reni Renee" userId="S::crf3913@uncw.edu::669186ae-d470-4a15-aa42-6a0a09f43320" providerId="AD" clId="Web-{45088ED0-66C0-4EF8-83F1-AA96BA628C31}" dt="2018-12-12T20:03:51.793" v="856" actId="1076"/>
          <ac:spMkLst>
            <pc:docMk/>
            <pc:sldMk cId="1212911579" sldId="265"/>
            <ac:spMk id="33" creationId="{42A2FF1A-5CD5-4D31-8630-4A3578A76D5C}"/>
          </ac:spMkLst>
        </pc:spChg>
        <pc:spChg chg="add del">
          <ac:chgData name="Faust, Reni Renee" userId="S::crf3913@uncw.edu::669186ae-d470-4a15-aa42-6a0a09f43320" providerId="AD" clId="Web-{45088ED0-66C0-4EF8-83F1-AA96BA628C31}" dt="2018-12-12T20:01:35.257" v="785"/>
          <ac:spMkLst>
            <pc:docMk/>
            <pc:sldMk cId="1212911579" sldId="265"/>
            <ac:spMk id="34" creationId="{C2757073-6EEA-4C5B-B9DB-1DFA72F07171}"/>
          </ac:spMkLst>
        </pc:spChg>
        <pc:spChg chg="add mod ord">
          <ac:chgData name="Faust, Reni Renee" userId="S::crf3913@uncw.edu::669186ae-d470-4a15-aa42-6a0a09f43320" providerId="AD" clId="Web-{45088ED0-66C0-4EF8-83F1-AA96BA628C31}" dt="2018-12-12T20:03:46.574" v="855"/>
          <ac:spMkLst>
            <pc:docMk/>
            <pc:sldMk cId="1212911579" sldId="265"/>
            <ac:spMk id="35" creationId="{6520DA87-08F1-4588-BC13-08847E07803B}"/>
          </ac:spMkLst>
        </pc:spChg>
      </pc:sldChg>
    </pc:docChg>
  </pc:docChgLst>
  <pc:docChgLst>
    <pc:chgData name="Olmsted, Kevin Christopher" userId="S::kco6659@uncw.edu::e1d7fb61-f0b3-4665-887a-a2e6ded19740" providerId="AD" clId="Web-{17543435-1375-46AF-951F-94F1AAA9BAAB}"/>
    <pc:docChg chg="addSld delSld modSld">
      <pc:chgData name="Olmsted, Kevin Christopher" userId="S::kco6659@uncw.edu::e1d7fb61-f0b3-4665-887a-a2e6ded19740" providerId="AD" clId="Web-{17543435-1375-46AF-951F-94F1AAA9BAAB}" dt="2018-12-12T21:05:39.565" v="2901"/>
      <pc:docMkLst>
        <pc:docMk/>
      </pc:docMkLst>
      <pc:sldChg chg="del">
        <pc:chgData name="Olmsted, Kevin Christopher" userId="S::kco6659@uncw.edu::e1d7fb61-f0b3-4665-887a-a2e6ded19740" providerId="AD" clId="Web-{17543435-1375-46AF-951F-94F1AAA9BAAB}" dt="2018-12-12T21:04:01.764" v="2872"/>
        <pc:sldMkLst>
          <pc:docMk/>
          <pc:sldMk cId="620884155" sldId="257"/>
        </pc:sldMkLst>
      </pc:sldChg>
      <pc:sldChg chg="del">
        <pc:chgData name="Olmsted, Kevin Christopher" userId="S::kco6659@uncw.edu::e1d7fb61-f0b3-4665-887a-a2e6ded19740" providerId="AD" clId="Web-{17543435-1375-46AF-951F-94F1AAA9BAAB}" dt="2018-12-12T21:04:57.329" v="2899"/>
        <pc:sldMkLst>
          <pc:docMk/>
          <pc:sldMk cId="1332573547" sldId="258"/>
        </pc:sldMkLst>
      </pc:sldChg>
      <pc:sldChg chg="addSp delSp modSp">
        <pc:chgData name="Olmsted, Kevin Christopher" userId="S::kco6659@uncw.edu::e1d7fb61-f0b3-4665-887a-a2e6ded19740" providerId="AD" clId="Web-{17543435-1375-46AF-951F-94F1AAA9BAAB}" dt="2018-12-12T21:05:39.565" v="2901"/>
        <pc:sldMkLst>
          <pc:docMk/>
          <pc:sldMk cId="3197249043" sldId="259"/>
        </pc:sldMkLst>
        <pc:spChg chg="mod">
          <ac:chgData name="Olmsted, Kevin Christopher" userId="S::kco6659@uncw.edu::e1d7fb61-f0b3-4665-887a-a2e6ded19740" providerId="AD" clId="Web-{17543435-1375-46AF-951F-94F1AAA9BAAB}" dt="2018-12-12T19:59:03.285" v="571" actId="20577"/>
          <ac:spMkLst>
            <pc:docMk/>
            <pc:sldMk cId="3197249043" sldId="259"/>
            <ac:spMk id="3" creationId="{D3682D31-8BBC-4FA1-A29B-89A4FFF92643}"/>
          </ac:spMkLst>
        </pc:spChg>
        <pc:picChg chg="add del mod">
          <ac:chgData name="Olmsted, Kevin Christopher" userId="S::kco6659@uncw.edu::e1d7fb61-f0b3-4665-887a-a2e6ded19740" providerId="AD" clId="Web-{17543435-1375-46AF-951F-94F1AAA9BAAB}" dt="2018-12-12T21:05:39.565" v="2901"/>
          <ac:picMkLst>
            <pc:docMk/>
            <pc:sldMk cId="3197249043" sldId="259"/>
            <ac:picMk id="4" creationId="{F6D190AB-5E27-44B3-BEE6-4F189C411DA7}"/>
          </ac:picMkLst>
        </pc:picChg>
      </pc:sldChg>
      <pc:sldChg chg="del">
        <pc:chgData name="Olmsted, Kevin Christopher" userId="S::kco6659@uncw.edu::e1d7fb61-f0b3-4665-887a-a2e6ded19740" providerId="AD" clId="Web-{17543435-1375-46AF-951F-94F1AAA9BAAB}" dt="2018-12-12T19:59:23.723" v="574"/>
        <pc:sldMkLst>
          <pc:docMk/>
          <pc:sldMk cId="3377770988" sldId="260"/>
        </pc:sldMkLst>
      </pc:sldChg>
      <pc:sldChg chg="modSp new">
        <pc:chgData name="Olmsted, Kevin Christopher" userId="S::kco6659@uncw.edu::e1d7fb61-f0b3-4665-887a-a2e6ded19740" providerId="AD" clId="Web-{17543435-1375-46AF-951F-94F1AAA9BAAB}" dt="2018-12-12T20:19:48.735" v="2846" actId="20577"/>
        <pc:sldMkLst>
          <pc:docMk/>
          <pc:sldMk cId="2771975776" sldId="266"/>
        </pc:sldMkLst>
        <pc:spChg chg="mod">
          <ac:chgData name="Olmsted, Kevin Christopher" userId="S::kco6659@uncw.edu::e1d7fb61-f0b3-4665-887a-a2e6ded19740" providerId="AD" clId="Web-{17543435-1375-46AF-951F-94F1AAA9BAAB}" dt="2018-12-12T20:19:48.735" v="2846" actId="20577"/>
          <ac:spMkLst>
            <pc:docMk/>
            <pc:sldMk cId="2771975776" sldId="266"/>
            <ac:spMk id="3" creationId="{C30F1C27-A9F1-408C-A8FE-6C60CE2CD4EE}"/>
          </ac:spMkLst>
        </pc:spChg>
      </pc:sldChg>
      <pc:sldChg chg="modSp new">
        <pc:chgData name="Olmsted, Kevin Christopher" userId="S::kco6659@uncw.edu::e1d7fb61-f0b3-4665-887a-a2e6ded19740" providerId="AD" clId="Web-{17543435-1375-46AF-951F-94F1AAA9BAAB}" dt="2018-12-12T20:12:09.797" v="1946" actId="20577"/>
        <pc:sldMkLst>
          <pc:docMk/>
          <pc:sldMk cId="4149909086" sldId="267"/>
        </pc:sldMkLst>
        <pc:spChg chg="mod">
          <ac:chgData name="Olmsted, Kevin Christopher" userId="S::kco6659@uncw.edu::e1d7fb61-f0b3-4665-887a-a2e6ded19740" providerId="AD" clId="Web-{17543435-1375-46AF-951F-94F1AAA9BAAB}" dt="2018-12-12T20:12:09.797" v="1946" actId="20577"/>
          <ac:spMkLst>
            <pc:docMk/>
            <pc:sldMk cId="4149909086" sldId="267"/>
            <ac:spMk id="3" creationId="{802164F6-3418-4D75-962F-98F7EDA6DDD1}"/>
          </ac:spMkLst>
        </pc:spChg>
      </pc:sldChg>
      <pc:sldChg chg="modSp new">
        <pc:chgData name="Olmsted, Kevin Christopher" userId="S::kco6659@uncw.edu::e1d7fb61-f0b3-4665-887a-a2e6ded19740" providerId="AD" clId="Web-{17543435-1375-46AF-951F-94F1AAA9BAAB}" dt="2018-12-12T20:18:29.811" v="2805" actId="20577"/>
        <pc:sldMkLst>
          <pc:docMk/>
          <pc:sldMk cId="596605562" sldId="268"/>
        </pc:sldMkLst>
        <pc:spChg chg="mod">
          <ac:chgData name="Olmsted, Kevin Christopher" userId="S::kco6659@uncw.edu::e1d7fb61-f0b3-4665-887a-a2e6ded19740" providerId="AD" clId="Web-{17543435-1375-46AF-951F-94F1AAA9BAAB}" dt="2018-12-12T20:18:29.811" v="2805" actId="20577"/>
          <ac:spMkLst>
            <pc:docMk/>
            <pc:sldMk cId="596605562" sldId="268"/>
            <ac:spMk id="3" creationId="{22C56B14-3F30-463E-83B3-00898886BD83}"/>
          </ac:spMkLst>
        </pc:spChg>
      </pc:sldChg>
      <pc:sldChg chg="addSp modSp new">
        <pc:chgData name="Olmsted, Kevin Christopher" userId="S::kco6659@uncw.edu::e1d7fb61-f0b3-4665-887a-a2e6ded19740" providerId="AD" clId="Web-{17543435-1375-46AF-951F-94F1AAA9BAAB}" dt="2018-12-12T21:04:54.313" v="2898" actId="20577"/>
        <pc:sldMkLst>
          <pc:docMk/>
          <pc:sldMk cId="4143690807" sldId="269"/>
        </pc:sldMkLst>
        <pc:spChg chg="mod">
          <ac:chgData name="Olmsted, Kevin Christopher" userId="S::kco6659@uncw.edu::e1d7fb61-f0b3-4665-887a-a2e6ded19740" providerId="AD" clId="Web-{17543435-1375-46AF-951F-94F1AAA9BAAB}" dt="2018-12-12T21:04:54.313" v="2898" actId="20577"/>
          <ac:spMkLst>
            <pc:docMk/>
            <pc:sldMk cId="4143690807" sldId="269"/>
            <ac:spMk id="2" creationId="{5443A884-0104-4318-B084-AF831DC8BBE6}"/>
          </ac:spMkLst>
        </pc:spChg>
        <pc:spChg chg="mod">
          <ac:chgData name="Olmsted, Kevin Christopher" userId="S::kco6659@uncw.edu::e1d7fb61-f0b3-4665-887a-a2e6ded19740" providerId="AD" clId="Web-{17543435-1375-46AF-951F-94F1AAA9BAAB}" dt="2018-12-12T21:03:25.637" v="2855" actId="20577"/>
          <ac:spMkLst>
            <pc:docMk/>
            <pc:sldMk cId="4143690807" sldId="269"/>
            <ac:spMk id="3" creationId="{8AD2D5EB-EC44-437F-BC61-2A3497481509}"/>
          </ac:spMkLst>
        </pc:spChg>
        <pc:spChg chg="mod">
          <ac:chgData name="Olmsted, Kevin Christopher" userId="S::kco6659@uncw.edu::e1d7fb61-f0b3-4665-887a-a2e6ded19740" providerId="AD" clId="Web-{17543435-1375-46AF-951F-94F1AAA9BAAB}" dt="2018-12-12T21:03:50.263" v="2868" actId="20577"/>
          <ac:spMkLst>
            <pc:docMk/>
            <pc:sldMk cId="4143690807" sldId="269"/>
            <ac:spMk id="4" creationId="{3AD940D1-3FA9-4940-A034-47BBF403CAA8}"/>
          </ac:spMkLst>
        </pc:spChg>
        <pc:spChg chg="mod">
          <ac:chgData name="Olmsted, Kevin Christopher" userId="S::kco6659@uncw.edu::e1d7fb61-f0b3-4665-887a-a2e6ded19740" providerId="AD" clId="Web-{17543435-1375-46AF-951F-94F1AAA9BAAB}" dt="2018-12-12T21:04:17.296" v="2875" actId="20577"/>
          <ac:spMkLst>
            <pc:docMk/>
            <pc:sldMk cId="4143690807" sldId="269"/>
            <ac:spMk id="5" creationId="{9B3F6565-0693-44AB-92B3-2B4FD5A8305E}"/>
          </ac:spMkLst>
        </pc:spChg>
        <pc:spChg chg="mod">
          <ac:chgData name="Olmsted, Kevin Christopher" userId="S::kco6659@uncw.edu::e1d7fb61-f0b3-4665-887a-a2e6ded19740" providerId="AD" clId="Web-{17543435-1375-46AF-951F-94F1AAA9BAAB}" dt="2018-12-12T21:04:25.765" v="2890" actId="20577"/>
          <ac:spMkLst>
            <pc:docMk/>
            <pc:sldMk cId="4143690807" sldId="269"/>
            <ac:spMk id="6" creationId="{C112D15E-9FBA-40C8-8B0D-A28D5E283FA7}"/>
          </ac:spMkLst>
        </pc:spChg>
        <pc:picChg chg="add mod">
          <ac:chgData name="Olmsted, Kevin Christopher" userId="S::kco6659@uncw.edu::e1d7fb61-f0b3-4665-887a-a2e6ded19740" providerId="AD" clId="Web-{17543435-1375-46AF-951F-94F1AAA9BAAB}" dt="2018-12-12T21:03:56.576" v="2871" actId="1076"/>
          <ac:picMkLst>
            <pc:docMk/>
            <pc:sldMk cId="4143690807" sldId="269"/>
            <ac:picMk id="8" creationId="{DE263F32-9278-412A-BDB6-AEEF01CD0775}"/>
          </ac:picMkLst>
        </pc:picChg>
        <pc:picChg chg="add mod">
          <ac:chgData name="Olmsted, Kevin Christopher" userId="S::kco6659@uncw.edu::e1d7fb61-f0b3-4665-887a-a2e6ded19740" providerId="AD" clId="Web-{17543435-1375-46AF-951F-94F1AAA9BAAB}" dt="2018-12-12T21:04:43.719" v="2895" actId="14100"/>
          <ac:picMkLst>
            <pc:docMk/>
            <pc:sldMk cId="4143690807" sldId="269"/>
            <ac:picMk id="10" creationId="{BEB60A43-C463-4817-83EA-F638B32AEE11}"/>
          </ac:picMkLst>
        </pc:pic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image" Target="../media/image100.png"/></Relationships>
</file>

<file path=ppt/diagrams/_rels/data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ata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image" Target="../media/image130.png"/></Relationships>
</file>

<file path=ppt/diagrams/_rels/data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image" Target="../media/image15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E083EE-F8B4-46C0-AE57-AE6D981F3835}" type="doc">
      <dgm:prSet loTypeId="urn:microsoft.com/office/officeart/2005/8/layout/process1" loCatId="process" qsTypeId="urn:microsoft.com/office/officeart/2005/8/quickstyle/simple1" qsCatId="simple" csTypeId="urn:microsoft.com/office/officeart/2005/8/colors/accent1_2" csCatId="accent1" phldr="1"/>
      <dgm:spPr/>
    </dgm:pt>
    <dgm:pt modelId="{56DC7815-3AA6-46AC-A0B5-0139AF52AD62}">
      <dgm:prSet phldrT="[Text]"/>
      <dgm:spPr/>
      <dgm:t>
        <a:bodyPr/>
        <a:lstStyle/>
        <a:p>
          <a:r>
            <a:rPr lang="en-US" dirty="0" smtClean="0"/>
            <a:t>Read the csv file </a:t>
          </a:r>
          <a:endParaRPr lang="en-US" dirty="0"/>
        </a:p>
      </dgm:t>
    </dgm:pt>
    <dgm:pt modelId="{B83B1E0A-ABE4-4EAF-9AA1-CDA64723C271}" type="parTrans" cxnId="{3573403B-6520-4868-A2FE-00E47BA80B82}">
      <dgm:prSet/>
      <dgm:spPr/>
      <dgm:t>
        <a:bodyPr/>
        <a:lstStyle/>
        <a:p>
          <a:endParaRPr lang="en-US"/>
        </a:p>
      </dgm:t>
    </dgm:pt>
    <dgm:pt modelId="{E500364F-CC04-4207-9A61-0BB9C12CFBF0}" type="sibTrans" cxnId="{3573403B-6520-4868-A2FE-00E47BA80B82}">
      <dgm:prSet/>
      <dgm:spPr/>
      <dgm:t>
        <a:bodyPr/>
        <a:lstStyle/>
        <a:p>
          <a:endParaRPr lang="en-US"/>
        </a:p>
      </dgm:t>
    </dgm:pt>
    <dgm:pt modelId="{13356926-67F6-4033-8E68-1AE4029FBB98}">
      <dgm:prSet phldrT="[Text]"/>
      <dgm:spPr/>
      <dgm:t>
        <a:bodyPr/>
        <a:lstStyle/>
        <a:p>
          <a:r>
            <a:rPr lang="en-US" dirty="0" smtClean="0"/>
            <a:t>Sort data by part-number and finished good</a:t>
          </a:r>
          <a:endParaRPr lang="en-US" dirty="0"/>
        </a:p>
      </dgm:t>
    </dgm:pt>
    <dgm:pt modelId="{2CF42449-E388-4FA3-84CA-EE0CEA36E6C2}" type="parTrans" cxnId="{AFE44DFA-FF4F-4963-933B-63D7178B61D1}">
      <dgm:prSet/>
      <dgm:spPr/>
      <dgm:t>
        <a:bodyPr/>
        <a:lstStyle/>
        <a:p>
          <a:endParaRPr lang="en-US"/>
        </a:p>
      </dgm:t>
    </dgm:pt>
    <dgm:pt modelId="{F9DD7E17-75CC-44AF-9BB9-A5C99711C07A}" type="sibTrans" cxnId="{AFE44DFA-FF4F-4963-933B-63D7178B61D1}">
      <dgm:prSet/>
      <dgm:spPr/>
      <dgm:t>
        <a:bodyPr/>
        <a:lstStyle/>
        <a:p>
          <a:endParaRPr lang="en-US"/>
        </a:p>
      </dgm:t>
    </dgm:pt>
    <dgm:pt modelId="{0E75B20B-5052-4FB0-9812-BA703E6F62D7}">
      <dgm:prSet phldrT="[Text]"/>
      <dgm:spPr/>
      <dgm:t>
        <a:bodyPr/>
        <a:lstStyle/>
        <a:p>
          <a:r>
            <a:rPr lang="en-US" dirty="0" smtClean="0"/>
            <a:t>Separate data set into two different groups, using finished goods to create two different data sets</a:t>
          </a:r>
          <a:endParaRPr lang="en-US" dirty="0"/>
        </a:p>
      </dgm:t>
    </dgm:pt>
    <dgm:pt modelId="{4EF4F4C8-8659-4DC3-A519-912499B111EA}" type="parTrans" cxnId="{D61E95D1-78E3-4456-93BB-D693A7CCD8C6}">
      <dgm:prSet/>
      <dgm:spPr/>
      <dgm:t>
        <a:bodyPr/>
        <a:lstStyle/>
        <a:p>
          <a:endParaRPr lang="en-US"/>
        </a:p>
      </dgm:t>
    </dgm:pt>
    <dgm:pt modelId="{856D04BE-5712-476C-9779-670B77EC3A73}" type="sibTrans" cxnId="{D61E95D1-78E3-4456-93BB-D693A7CCD8C6}">
      <dgm:prSet/>
      <dgm:spPr/>
      <dgm:t>
        <a:bodyPr/>
        <a:lstStyle/>
        <a:p>
          <a:endParaRPr lang="en-US"/>
        </a:p>
      </dgm:t>
    </dgm:pt>
    <dgm:pt modelId="{CECF76A7-FBC5-4A49-817B-49362C25D52B}">
      <dgm:prSet/>
      <dgm:spPr/>
      <dgm:t>
        <a:bodyPr/>
        <a:lstStyle/>
        <a:p>
          <a:r>
            <a:rPr lang="en-US" dirty="0" smtClean="0"/>
            <a:t>Finished good 209MH32 output as computer 1</a:t>
          </a:r>
          <a:endParaRPr lang="en-US" dirty="0"/>
        </a:p>
      </dgm:t>
    </dgm:pt>
    <dgm:pt modelId="{332006A9-B9E0-442D-A78F-5EB65C315390}" type="parTrans" cxnId="{DEA38575-7658-4F47-BE46-89B2932BF9F5}">
      <dgm:prSet/>
      <dgm:spPr/>
      <dgm:t>
        <a:bodyPr/>
        <a:lstStyle/>
        <a:p>
          <a:endParaRPr lang="en-US"/>
        </a:p>
      </dgm:t>
    </dgm:pt>
    <dgm:pt modelId="{01352194-AEAF-475F-BD6E-5D886F6F366C}" type="sibTrans" cxnId="{DEA38575-7658-4F47-BE46-89B2932BF9F5}">
      <dgm:prSet/>
      <dgm:spPr/>
      <dgm:t>
        <a:bodyPr/>
        <a:lstStyle/>
        <a:p>
          <a:endParaRPr lang="en-US"/>
        </a:p>
      </dgm:t>
    </dgm:pt>
    <dgm:pt modelId="{B00E4567-32EB-4DA0-BDA0-0CA1C28ED309}">
      <dgm:prSet/>
      <dgm:spPr/>
      <dgm:t>
        <a:bodyPr/>
        <a:lstStyle/>
        <a:p>
          <a:r>
            <a:rPr lang="en-US" dirty="0" smtClean="0"/>
            <a:t>Finished good 209MH52 output as computer 2</a:t>
          </a:r>
          <a:endParaRPr lang="en-US" dirty="0"/>
        </a:p>
      </dgm:t>
    </dgm:pt>
    <dgm:pt modelId="{5AD88D2B-13CF-426C-9E59-92575991D574}" type="parTrans" cxnId="{558BBF9A-9ECF-4B53-8F2B-2C146D3877E5}">
      <dgm:prSet/>
      <dgm:spPr/>
      <dgm:t>
        <a:bodyPr/>
        <a:lstStyle/>
        <a:p>
          <a:endParaRPr lang="en-US"/>
        </a:p>
      </dgm:t>
    </dgm:pt>
    <dgm:pt modelId="{25193D6D-B6F1-4F8F-B167-18771099522A}" type="sibTrans" cxnId="{558BBF9A-9ECF-4B53-8F2B-2C146D3877E5}">
      <dgm:prSet/>
      <dgm:spPr/>
      <dgm:t>
        <a:bodyPr/>
        <a:lstStyle/>
        <a:p>
          <a:endParaRPr lang="en-US"/>
        </a:p>
      </dgm:t>
    </dgm:pt>
    <dgm:pt modelId="{E1BC8569-5B67-41AB-9F2E-8C1FC7549F7F}">
      <dgm:prSet/>
      <dgm:spPr/>
      <dgm:t>
        <a:bodyPr/>
        <a:lstStyle/>
        <a:p>
          <a:r>
            <a:rPr lang="en-US" dirty="0" smtClean="0"/>
            <a:t>Rename quantity as q1 for computer 1 and q2 for computer </a:t>
          </a:r>
          <a:endParaRPr lang="en-US" dirty="0"/>
        </a:p>
      </dgm:t>
    </dgm:pt>
    <dgm:pt modelId="{B0C89605-F67F-45BE-B7D7-AF28268A3ED9}" type="parTrans" cxnId="{E0D9E1AF-A720-4444-84E9-70F0DCB027E1}">
      <dgm:prSet/>
      <dgm:spPr/>
      <dgm:t>
        <a:bodyPr/>
        <a:lstStyle/>
        <a:p>
          <a:endParaRPr lang="en-US"/>
        </a:p>
      </dgm:t>
    </dgm:pt>
    <dgm:pt modelId="{B876BD0B-BDC3-4089-8A3A-8A517F4FD5A9}" type="sibTrans" cxnId="{E0D9E1AF-A720-4444-84E9-70F0DCB027E1}">
      <dgm:prSet/>
      <dgm:spPr/>
      <dgm:t>
        <a:bodyPr/>
        <a:lstStyle/>
        <a:p>
          <a:endParaRPr lang="en-US"/>
        </a:p>
      </dgm:t>
    </dgm:pt>
    <dgm:pt modelId="{2BE8FB1C-86B8-43EC-91BB-504820708E1D}">
      <dgm:prSet/>
      <dgm:spPr/>
      <dgm:t>
        <a:bodyPr/>
        <a:lstStyle/>
        <a:p>
          <a:r>
            <a:rPr lang="en-US" dirty="0" smtClean="0"/>
            <a:t>Merge computer 1 and computer 2 by part number</a:t>
          </a:r>
          <a:endParaRPr lang="en-US" dirty="0"/>
        </a:p>
      </dgm:t>
    </dgm:pt>
    <dgm:pt modelId="{F8E5E7AC-8682-4AF1-B9B0-E069F453E628}" type="parTrans" cxnId="{763E795D-4B32-46F3-82D3-5180AA09DBEE}">
      <dgm:prSet/>
      <dgm:spPr/>
      <dgm:t>
        <a:bodyPr/>
        <a:lstStyle/>
        <a:p>
          <a:endParaRPr lang="en-US"/>
        </a:p>
      </dgm:t>
    </dgm:pt>
    <dgm:pt modelId="{5D772465-E2E8-4F62-84A7-DC288EA97286}" type="sibTrans" cxnId="{763E795D-4B32-46F3-82D3-5180AA09DBEE}">
      <dgm:prSet/>
      <dgm:spPr/>
      <dgm:t>
        <a:bodyPr/>
        <a:lstStyle/>
        <a:p>
          <a:endParaRPr lang="en-US"/>
        </a:p>
      </dgm:t>
    </dgm:pt>
    <mc:AlternateContent xmlns:mc="http://schemas.openxmlformats.org/markup-compatibility/2006" xmlns:a14="http://schemas.microsoft.com/office/drawing/2010/main">
      <mc:Choice Requires="a14">
        <dgm:pt modelId="{066675FB-BB65-4D5D-9A1C-2BFCA71D229E}">
          <dgm:prSet/>
          <dgm:spPr/>
          <dgm:t>
            <a:bodyPr/>
            <a:lstStyle/>
            <a:p>
              <a:r>
                <a:rPr lang="en-US" dirty="0" smtClean="0"/>
                <a:t>If q1 is missing, then </a:t>
              </a: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1=0</m:t>
                  </m:r>
                </m:oMath>
              </a14:m>
              <a:endParaRPr lang="en-US" dirty="0"/>
            </a:p>
          </dgm:t>
        </dgm:pt>
      </mc:Choice>
      <mc:Fallback xmlns="">
        <dgm:pt modelId="{066675FB-BB65-4D5D-9A1C-2BFCA71D229E}">
          <dgm:prSet/>
          <dgm:spPr/>
          <dgm:t>
            <a:bodyPr/>
            <a:lstStyle/>
            <a:p>
              <a:r>
                <a:rPr lang="en-US" dirty="0" smtClean="0"/>
                <a:t>If q1 is missing, then </a:t>
              </a:r>
              <a:r>
                <a:rPr lang="en-US" i="0" dirty="0" smtClean="0">
                  <a:latin typeface="Cambria Math" panose="02040503050406030204" pitchFamily="18" charset="0"/>
                </a:rPr>
                <a:t>𝑞1=0</a:t>
              </a:r>
              <a:endParaRPr lang="en-US" dirty="0"/>
            </a:p>
          </dgm:t>
        </dgm:pt>
      </mc:Fallback>
    </mc:AlternateContent>
    <dgm:pt modelId="{A6750B19-70E8-4C4C-B313-A0DDC1F86403}" type="parTrans" cxnId="{265868B7-A3E5-405D-9FFF-EE14F6EA6361}">
      <dgm:prSet/>
      <dgm:spPr/>
      <dgm:t>
        <a:bodyPr/>
        <a:lstStyle/>
        <a:p>
          <a:endParaRPr lang="en-US"/>
        </a:p>
      </dgm:t>
    </dgm:pt>
    <dgm:pt modelId="{EA519F07-81C5-4A91-BD43-6EAA07BA9EB1}" type="sibTrans" cxnId="{265868B7-A3E5-405D-9FFF-EE14F6EA6361}">
      <dgm:prSet/>
      <dgm:spPr/>
      <dgm:t>
        <a:bodyPr/>
        <a:lstStyle/>
        <a:p>
          <a:endParaRPr lang="en-US"/>
        </a:p>
      </dgm:t>
    </dgm:pt>
    <mc:AlternateContent xmlns:mc="http://schemas.openxmlformats.org/markup-compatibility/2006" xmlns:a14="http://schemas.microsoft.com/office/drawing/2010/main">
      <mc:Choice Requires="a14">
        <dgm:pt modelId="{9FCD2267-FB39-4D44-8F1D-21D3392570F5}">
          <dgm:prSet/>
          <dgm:spPr/>
          <dgm:t>
            <a:bodyPr/>
            <a:lstStyle/>
            <a:p>
              <a:r>
                <a:rPr lang="en-US" dirty="0" smtClean="0"/>
                <a:t>If q2 is missing, then </a:t>
              </a: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2=0 </m:t>
                  </m:r>
                </m:oMath>
              </a14:m>
              <a:endParaRPr lang="en-US" dirty="0"/>
            </a:p>
          </dgm:t>
        </dgm:pt>
      </mc:Choice>
      <mc:Fallback xmlns="">
        <dgm:pt modelId="{9FCD2267-FB39-4D44-8F1D-21D3392570F5}">
          <dgm:prSet/>
          <dgm:spPr/>
          <dgm:t>
            <a:bodyPr/>
            <a:lstStyle/>
            <a:p>
              <a:r>
                <a:rPr lang="en-US" dirty="0" smtClean="0"/>
                <a:t>If q2 is missing, then </a:t>
              </a:r>
              <a:r>
                <a:rPr lang="en-US" i="0" dirty="0" smtClean="0">
                  <a:latin typeface="Cambria Math" panose="02040503050406030204" pitchFamily="18" charset="0"/>
                </a:rPr>
                <a:t>𝑞2=0 </a:t>
              </a:r>
              <a:endParaRPr lang="en-US" dirty="0"/>
            </a:p>
          </dgm:t>
        </dgm:pt>
      </mc:Fallback>
    </mc:AlternateContent>
    <dgm:pt modelId="{2DFE7E9A-77B2-47CD-A5BE-30F3EA965A2A}" type="parTrans" cxnId="{D58878AE-65E4-4CBB-9C1D-D1FEB3133B65}">
      <dgm:prSet/>
      <dgm:spPr/>
      <dgm:t>
        <a:bodyPr/>
        <a:lstStyle/>
        <a:p>
          <a:endParaRPr lang="en-US"/>
        </a:p>
      </dgm:t>
    </dgm:pt>
    <dgm:pt modelId="{1E203C36-C733-4AC5-A311-EBC7B4633114}" type="sibTrans" cxnId="{D58878AE-65E4-4CBB-9C1D-D1FEB3133B65}">
      <dgm:prSet/>
      <dgm:spPr/>
      <dgm:t>
        <a:bodyPr/>
        <a:lstStyle/>
        <a:p>
          <a:endParaRPr lang="en-US"/>
        </a:p>
      </dgm:t>
    </dgm:pt>
    <dgm:pt modelId="{DA6895AE-6B95-4133-8538-4E632D016BE6}" type="pres">
      <dgm:prSet presAssocID="{6FE083EE-F8B4-46C0-AE57-AE6D981F3835}" presName="Name0" presStyleCnt="0">
        <dgm:presLayoutVars>
          <dgm:dir/>
          <dgm:resizeHandles val="exact"/>
        </dgm:presLayoutVars>
      </dgm:prSet>
      <dgm:spPr/>
    </dgm:pt>
    <dgm:pt modelId="{8F997347-9074-4502-B75C-AD6F47155D7E}" type="pres">
      <dgm:prSet presAssocID="{56DC7815-3AA6-46AC-A0B5-0139AF52AD62}" presName="node" presStyleLbl="node1" presStyleIdx="0" presStyleCnt="5">
        <dgm:presLayoutVars>
          <dgm:bulletEnabled val="1"/>
        </dgm:presLayoutVars>
      </dgm:prSet>
      <dgm:spPr/>
      <dgm:t>
        <a:bodyPr/>
        <a:lstStyle/>
        <a:p>
          <a:endParaRPr lang="en-US"/>
        </a:p>
      </dgm:t>
    </dgm:pt>
    <dgm:pt modelId="{CD95D126-C19B-4B47-B2C8-09E5B8FD0DE0}" type="pres">
      <dgm:prSet presAssocID="{E500364F-CC04-4207-9A61-0BB9C12CFBF0}" presName="sibTrans" presStyleLbl="sibTrans2D1" presStyleIdx="0" presStyleCnt="4"/>
      <dgm:spPr/>
      <dgm:t>
        <a:bodyPr/>
        <a:lstStyle/>
        <a:p>
          <a:endParaRPr lang="en-US"/>
        </a:p>
      </dgm:t>
    </dgm:pt>
    <dgm:pt modelId="{0F884597-DE5F-4779-BF8E-5CEBF8CE5CC2}" type="pres">
      <dgm:prSet presAssocID="{E500364F-CC04-4207-9A61-0BB9C12CFBF0}" presName="connectorText" presStyleLbl="sibTrans2D1" presStyleIdx="0" presStyleCnt="4"/>
      <dgm:spPr/>
      <dgm:t>
        <a:bodyPr/>
        <a:lstStyle/>
        <a:p>
          <a:endParaRPr lang="en-US"/>
        </a:p>
      </dgm:t>
    </dgm:pt>
    <dgm:pt modelId="{37F9C24E-3DB8-4482-A0E6-CE0705C86A86}" type="pres">
      <dgm:prSet presAssocID="{13356926-67F6-4033-8E68-1AE4029FBB98}" presName="node" presStyleLbl="node1" presStyleIdx="1" presStyleCnt="5">
        <dgm:presLayoutVars>
          <dgm:bulletEnabled val="1"/>
        </dgm:presLayoutVars>
      </dgm:prSet>
      <dgm:spPr/>
      <dgm:t>
        <a:bodyPr/>
        <a:lstStyle/>
        <a:p>
          <a:endParaRPr lang="en-US"/>
        </a:p>
      </dgm:t>
    </dgm:pt>
    <dgm:pt modelId="{996EB5CD-2B43-47A0-9F60-BAC408646B0F}" type="pres">
      <dgm:prSet presAssocID="{F9DD7E17-75CC-44AF-9BB9-A5C99711C07A}" presName="sibTrans" presStyleLbl="sibTrans2D1" presStyleIdx="1" presStyleCnt="4"/>
      <dgm:spPr/>
      <dgm:t>
        <a:bodyPr/>
        <a:lstStyle/>
        <a:p>
          <a:endParaRPr lang="en-US"/>
        </a:p>
      </dgm:t>
    </dgm:pt>
    <dgm:pt modelId="{741C00DC-CA53-4272-A0A7-18D7634C0C64}" type="pres">
      <dgm:prSet presAssocID="{F9DD7E17-75CC-44AF-9BB9-A5C99711C07A}" presName="connectorText" presStyleLbl="sibTrans2D1" presStyleIdx="1" presStyleCnt="4"/>
      <dgm:spPr/>
      <dgm:t>
        <a:bodyPr/>
        <a:lstStyle/>
        <a:p>
          <a:endParaRPr lang="en-US"/>
        </a:p>
      </dgm:t>
    </dgm:pt>
    <dgm:pt modelId="{85B755C7-BB72-46BB-B189-C0F4EB11BC5F}" type="pres">
      <dgm:prSet presAssocID="{0E75B20B-5052-4FB0-9812-BA703E6F62D7}" presName="node" presStyleLbl="node1" presStyleIdx="2" presStyleCnt="5">
        <dgm:presLayoutVars>
          <dgm:bulletEnabled val="1"/>
        </dgm:presLayoutVars>
      </dgm:prSet>
      <dgm:spPr/>
      <dgm:t>
        <a:bodyPr/>
        <a:lstStyle/>
        <a:p>
          <a:endParaRPr lang="en-US"/>
        </a:p>
      </dgm:t>
    </dgm:pt>
    <dgm:pt modelId="{05412A19-ECB0-4496-B64D-635CF4D63968}" type="pres">
      <dgm:prSet presAssocID="{856D04BE-5712-476C-9779-670B77EC3A73}" presName="sibTrans" presStyleLbl="sibTrans2D1" presStyleIdx="2" presStyleCnt="4"/>
      <dgm:spPr/>
      <dgm:t>
        <a:bodyPr/>
        <a:lstStyle/>
        <a:p>
          <a:endParaRPr lang="en-US"/>
        </a:p>
      </dgm:t>
    </dgm:pt>
    <dgm:pt modelId="{8CAD176E-7116-4176-B7C3-B091D14AC5BC}" type="pres">
      <dgm:prSet presAssocID="{856D04BE-5712-476C-9779-670B77EC3A73}" presName="connectorText" presStyleLbl="sibTrans2D1" presStyleIdx="2" presStyleCnt="4"/>
      <dgm:spPr/>
      <dgm:t>
        <a:bodyPr/>
        <a:lstStyle/>
        <a:p>
          <a:endParaRPr lang="en-US"/>
        </a:p>
      </dgm:t>
    </dgm:pt>
    <dgm:pt modelId="{D5B79ECE-6C82-4C4E-86A3-43C8D6C98CCF}" type="pres">
      <dgm:prSet presAssocID="{E1BC8569-5B67-41AB-9F2E-8C1FC7549F7F}" presName="node" presStyleLbl="node1" presStyleIdx="3" presStyleCnt="5">
        <dgm:presLayoutVars>
          <dgm:bulletEnabled val="1"/>
        </dgm:presLayoutVars>
      </dgm:prSet>
      <dgm:spPr/>
      <dgm:t>
        <a:bodyPr/>
        <a:lstStyle/>
        <a:p>
          <a:endParaRPr lang="en-US"/>
        </a:p>
      </dgm:t>
    </dgm:pt>
    <dgm:pt modelId="{76DE4BFD-AE2C-44E9-B18F-D334B5729449}" type="pres">
      <dgm:prSet presAssocID="{B876BD0B-BDC3-4089-8A3A-8A517F4FD5A9}" presName="sibTrans" presStyleLbl="sibTrans2D1" presStyleIdx="3" presStyleCnt="4"/>
      <dgm:spPr/>
      <dgm:t>
        <a:bodyPr/>
        <a:lstStyle/>
        <a:p>
          <a:endParaRPr lang="en-US"/>
        </a:p>
      </dgm:t>
    </dgm:pt>
    <dgm:pt modelId="{1BC4456C-30E2-42E2-AB7A-7AAE8F955044}" type="pres">
      <dgm:prSet presAssocID="{B876BD0B-BDC3-4089-8A3A-8A517F4FD5A9}" presName="connectorText" presStyleLbl="sibTrans2D1" presStyleIdx="3" presStyleCnt="4"/>
      <dgm:spPr/>
      <dgm:t>
        <a:bodyPr/>
        <a:lstStyle/>
        <a:p>
          <a:endParaRPr lang="en-US"/>
        </a:p>
      </dgm:t>
    </dgm:pt>
    <dgm:pt modelId="{C470194E-45CC-4836-8DE2-2A2136FC9F66}" type="pres">
      <dgm:prSet presAssocID="{2BE8FB1C-86B8-43EC-91BB-504820708E1D}" presName="node" presStyleLbl="node1" presStyleIdx="4" presStyleCnt="5">
        <dgm:presLayoutVars>
          <dgm:bulletEnabled val="1"/>
        </dgm:presLayoutVars>
      </dgm:prSet>
      <dgm:spPr/>
      <dgm:t>
        <a:bodyPr/>
        <a:lstStyle/>
        <a:p>
          <a:endParaRPr lang="en-US"/>
        </a:p>
      </dgm:t>
    </dgm:pt>
  </dgm:ptLst>
  <dgm:cxnLst>
    <dgm:cxn modelId="{90B6BC3E-D469-4B6B-8ABC-55DD41FFCC67}" type="presOf" srcId="{F9DD7E17-75CC-44AF-9BB9-A5C99711C07A}" destId="{741C00DC-CA53-4272-A0A7-18D7634C0C64}" srcOrd="1" destOrd="0" presId="urn:microsoft.com/office/officeart/2005/8/layout/process1"/>
    <dgm:cxn modelId="{CA102D51-71BE-4082-AF25-F86A5FABA859}" type="presOf" srcId="{13356926-67F6-4033-8E68-1AE4029FBB98}" destId="{37F9C24E-3DB8-4482-A0E6-CE0705C86A86}" srcOrd="0" destOrd="0" presId="urn:microsoft.com/office/officeart/2005/8/layout/process1"/>
    <dgm:cxn modelId="{B43C2E2F-FFC0-4072-82F0-41A7DF114C0E}" type="presOf" srcId="{856D04BE-5712-476C-9779-670B77EC3A73}" destId="{05412A19-ECB0-4496-B64D-635CF4D63968}" srcOrd="0" destOrd="0" presId="urn:microsoft.com/office/officeart/2005/8/layout/process1"/>
    <dgm:cxn modelId="{15878917-823A-46EE-9489-3528950AE2E2}" type="presOf" srcId="{B00E4567-32EB-4DA0-BDA0-0CA1C28ED309}" destId="{85B755C7-BB72-46BB-B189-C0F4EB11BC5F}" srcOrd="0" destOrd="2" presId="urn:microsoft.com/office/officeart/2005/8/layout/process1"/>
    <dgm:cxn modelId="{558BBF9A-9ECF-4B53-8F2B-2C146D3877E5}" srcId="{0E75B20B-5052-4FB0-9812-BA703E6F62D7}" destId="{B00E4567-32EB-4DA0-BDA0-0CA1C28ED309}" srcOrd="1" destOrd="0" parTransId="{5AD88D2B-13CF-426C-9E59-92575991D574}" sibTransId="{25193D6D-B6F1-4F8F-B167-18771099522A}"/>
    <dgm:cxn modelId="{2BEFAD9F-8369-4E4B-B927-3AD3759F99F7}" type="presOf" srcId="{E1BC8569-5B67-41AB-9F2E-8C1FC7549F7F}" destId="{D5B79ECE-6C82-4C4E-86A3-43C8D6C98CCF}" srcOrd="0" destOrd="0" presId="urn:microsoft.com/office/officeart/2005/8/layout/process1"/>
    <dgm:cxn modelId="{9E5D55C5-7AFA-4818-B28D-598B59A10B97}" type="presOf" srcId="{E500364F-CC04-4207-9A61-0BB9C12CFBF0}" destId="{CD95D126-C19B-4B47-B2C8-09E5B8FD0DE0}" srcOrd="0" destOrd="0" presId="urn:microsoft.com/office/officeart/2005/8/layout/process1"/>
    <dgm:cxn modelId="{D61E95D1-78E3-4456-93BB-D693A7CCD8C6}" srcId="{6FE083EE-F8B4-46C0-AE57-AE6D981F3835}" destId="{0E75B20B-5052-4FB0-9812-BA703E6F62D7}" srcOrd="2" destOrd="0" parTransId="{4EF4F4C8-8659-4DC3-A519-912499B111EA}" sibTransId="{856D04BE-5712-476C-9779-670B77EC3A73}"/>
    <dgm:cxn modelId="{C2A331E9-CF46-4D7A-81F9-7A31C29125F5}" type="presOf" srcId="{56DC7815-3AA6-46AC-A0B5-0139AF52AD62}" destId="{8F997347-9074-4502-B75C-AD6F47155D7E}" srcOrd="0" destOrd="0" presId="urn:microsoft.com/office/officeart/2005/8/layout/process1"/>
    <dgm:cxn modelId="{16DC9158-2537-4802-8775-CB6A3E03ADE3}" type="presOf" srcId="{0E75B20B-5052-4FB0-9812-BA703E6F62D7}" destId="{85B755C7-BB72-46BB-B189-C0F4EB11BC5F}" srcOrd="0" destOrd="0" presId="urn:microsoft.com/office/officeart/2005/8/layout/process1"/>
    <dgm:cxn modelId="{265868B7-A3E5-405D-9FFF-EE14F6EA6361}" srcId="{2BE8FB1C-86B8-43EC-91BB-504820708E1D}" destId="{066675FB-BB65-4D5D-9A1C-2BFCA71D229E}" srcOrd="0" destOrd="0" parTransId="{A6750B19-70E8-4C4C-B313-A0DDC1F86403}" sibTransId="{EA519F07-81C5-4A91-BD43-6EAA07BA9EB1}"/>
    <dgm:cxn modelId="{0FCBA4E4-7EAE-42CE-A4C5-AAE6DFEB153D}" type="presOf" srcId="{6FE083EE-F8B4-46C0-AE57-AE6D981F3835}" destId="{DA6895AE-6B95-4133-8538-4E632D016BE6}" srcOrd="0" destOrd="0" presId="urn:microsoft.com/office/officeart/2005/8/layout/process1"/>
    <dgm:cxn modelId="{B231E249-5960-434C-9FA4-8F01713A13B0}" type="presOf" srcId="{9FCD2267-FB39-4D44-8F1D-21D3392570F5}" destId="{C470194E-45CC-4836-8DE2-2A2136FC9F66}" srcOrd="0" destOrd="2" presId="urn:microsoft.com/office/officeart/2005/8/layout/process1"/>
    <dgm:cxn modelId="{DEA38575-7658-4F47-BE46-89B2932BF9F5}" srcId="{0E75B20B-5052-4FB0-9812-BA703E6F62D7}" destId="{CECF76A7-FBC5-4A49-817B-49362C25D52B}" srcOrd="0" destOrd="0" parTransId="{332006A9-B9E0-442D-A78F-5EB65C315390}" sibTransId="{01352194-AEAF-475F-BD6E-5D886F6F366C}"/>
    <dgm:cxn modelId="{17AE3748-9E4D-4556-9AB0-F21DFA82E6B0}" type="presOf" srcId="{2BE8FB1C-86B8-43EC-91BB-504820708E1D}" destId="{C470194E-45CC-4836-8DE2-2A2136FC9F66}" srcOrd="0" destOrd="0" presId="urn:microsoft.com/office/officeart/2005/8/layout/process1"/>
    <dgm:cxn modelId="{BBA3E362-C82F-4685-A28D-3321FF4E36BA}" type="presOf" srcId="{856D04BE-5712-476C-9779-670B77EC3A73}" destId="{8CAD176E-7116-4176-B7C3-B091D14AC5BC}" srcOrd="1" destOrd="0" presId="urn:microsoft.com/office/officeart/2005/8/layout/process1"/>
    <dgm:cxn modelId="{0AA3605E-AC44-4FC5-A130-37DAF39CAC2A}" type="presOf" srcId="{E500364F-CC04-4207-9A61-0BB9C12CFBF0}" destId="{0F884597-DE5F-4779-BF8E-5CEBF8CE5CC2}" srcOrd="1" destOrd="0" presId="urn:microsoft.com/office/officeart/2005/8/layout/process1"/>
    <dgm:cxn modelId="{763E795D-4B32-46F3-82D3-5180AA09DBEE}" srcId="{6FE083EE-F8B4-46C0-AE57-AE6D981F3835}" destId="{2BE8FB1C-86B8-43EC-91BB-504820708E1D}" srcOrd="4" destOrd="0" parTransId="{F8E5E7AC-8682-4AF1-B9B0-E069F453E628}" sibTransId="{5D772465-E2E8-4F62-84A7-DC288EA97286}"/>
    <dgm:cxn modelId="{72EAE119-F680-4F8C-9383-A6CD2FC190FE}" type="presOf" srcId="{CECF76A7-FBC5-4A49-817B-49362C25D52B}" destId="{85B755C7-BB72-46BB-B189-C0F4EB11BC5F}" srcOrd="0" destOrd="1" presId="urn:microsoft.com/office/officeart/2005/8/layout/process1"/>
    <dgm:cxn modelId="{AA9A418A-51BB-4D65-A161-393BB7B1C0F0}" type="presOf" srcId="{F9DD7E17-75CC-44AF-9BB9-A5C99711C07A}" destId="{996EB5CD-2B43-47A0-9F60-BAC408646B0F}" srcOrd="0" destOrd="0" presId="urn:microsoft.com/office/officeart/2005/8/layout/process1"/>
    <dgm:cxn modelId="{3573403B-6520-4868-A2FE-00E47BA80B82}" srcId="{6FE083EE-F8B4-46C0-AE57-AE6D981F3835}" destId="{56DC7815-3AA6-46AC-A0B5-0139AF52AD62}" srcOrd="0" destOrd="0" parTransId="{B83B1E0A-ABE4-4EAF-9AA1-CDA64723C271}" sibTransId="{E500364F-CC04-4207-9A61-0BB9C12CFBF0}"/>
    <dgm:cxn modelId="{AFE44DFA-FF4F-4963-933B-63D7178B61D1}" srcId="{6FE083EE-F8B4-46C0-AE57-AE6D981F3835}" destId="{13356926-67F6-4033-8E68-1AE4029FBB98}" srcOrd="1" destOrd="0" parTransId="{2CF42449-E388-4FA3-84CA-EE0CEA36E6C2}" sibTransId="{F9DD7E17-75CC-44AF-9BB9-A5C99711C07A}"/>
    <dgm:cxn modelId="{F632BBF4-C971-4FB5-8206-35561C36C60E}" type="presOf" srcId="{066675FB-BB65-4D5D-9A1C-2BFCA71D229E}" destId="{C470194E-45CC-4836-8DE2-2A2136FC9F66}" srcOrd="0" destOrd="1" presId="urn:microsoft.com/office/officeart/2005/8/layout/process1"/>
    <dgm:cxn modelId="{A11A5D85-82A3-4519-A505-6B72AFFFFDCD}" type="presOf" srcId="{B876BD0B-BDC3-4089-8A3A-8A517F4FD5A9}" destId="{76DE4BFD-AE2C-44E9-B18F-D334B5729449}" srcOrd="0" destOrd="0" presId="urn:microsoft.com/office/officeart/2005/8/layout/process1"/>
    <dgm:cxn modelId="{CF3E78AC-2FC9-44CC-9A61-AAD657E9DA4A}" type="presOf" srcId="{B876BD0B-BDC3-4089-8A3A-8A517F4FD5A9}" destId="{1BC4456C-30E2-42E2-AB7A-7AAE8F955044}" srcOrd="1" destOrd="0" presId="urn:microsoft.com/office/officeart/2005/8/layout/process1"/>
    <dgm:cxn modelId="{D58878AE-65E4-4CBB-9C1D-D1FEB3133B65}" srcId="{2BE8FB1C-86B8-43EC-91BB-504820708E1D}" destId="{9FCD2267-FB39-4D44-8F1D-21D3392570F5}" srcOrd="1" destOrd="0" parTransId="{2DFE7E9A-77B2-47CD-A5BE-30F3EA965A2A}" sibTransId="{1E203C36-C733-4AC5-A311-EBC7B4633114}"/>
    <dgm:cxn modelId="{E0D9E1AF-A720-4444-84E9-70F0DCB027E1}" srcId="{6FE083EE-F8B4-46C0-AE57-AE6D981F3835}" destId="{E1BC8569-5B67-41AB-9F2E-8C1FC7549F7F}" srcOrd="3" destOrd="0" parTransId="{B0C89605-F67F-45BE-B7D7-AF28268A3ED9}" sibTransId="{B876BD0B-BDC3-4089-8A3A-8A517F4FD5A9}"/>
    <dgm:cxn modelId="{DBF0543D-CE6E-4B90-8FB9-9C11A12BEE32}" type="presParOf" srcId="{DA6895AE-6B95-4133-8538-4E632D016BE6}" destId="{8F997347-9074-4502-B75C-AD6F47155D7E}" srcOrd="0" destOrd="0" presId="urn:microsoft.com/office/officeart/2005/8/layout/process1"/>
    <dgm:cxn modelId="{E6428BE7-2512-4C82-95E4-CC994335E978}" type="presParOf" srcId="{DA6895AE-6B95-4133-8538-4E632D016BE6}" destId="{CD95D126-C19B-4B47-B2C8-09E5B8FD0DE0}" srcOrd="1" destOrd="0" presId="urn:microsoft.com/office/officeart/2005/8/layout/process1"/>
    <dgm:cxn modelId="{6EFE89AD-2E9A-480B-801A-CD481B8728EF}" type="presParOf" srcId="{CD95D126-C19B-4B47-B2C8-09E5B8FD0DE0}" destId="{0F884597-DE5F-4779-BF8E-5CEBF8CE5CC2}" srcOrd="0" destOrd="0" presId="urn:microsoft.com/office/officeart/2005/8/layout/process1"/>
    <dgm:cxn modelId="{F134BF52-834C-4C1D-9879-CF0CB2055F77}" type="presParOf" srcId="{DA6895AE-6B95-4133-8538-4E632D016BE6}" destId="{37F9C24E-3DB8-4482-A0E6-CE0705C86A86}" srcOrd="2" destOrd="0" presId="urn:microsoft.com/office/officeart/2005/8/layout/process1"/>
    <dgm:cxn modelId="{04DFDE04-2444-4786-856D-FAE8E4D69C12}" type="presParOf" srcId="{DA6895AE-6B95-4133-8538-4E632D016BE6}" destId="{996EB5CD-2B43-47A0-9F60-BAC408646B0F}" srcOrd="3" destOrd="0" presId="urn:microsoft.com/office/officeart/2005/8/layout/process1"/>
    <dgm:cxn modelId="{D74B931E-CA51-4700-AF99-FED207219A2F}" type="presParOf" srcId="{996EB5CD-2B43-47A0-9F60-BAC408646B0F}" destId="{741C00DC-CA53-4272-A0A7-18D7634C0C64}" srcOrd="0" destOrd="0" presId="urn:microsoft.com/office/officeart/2005/8/layout/process1"/>
    <dgm:cxn modelId="{3A7B9A46-9C09-4B8E-A259-BD1519A7B1B4}" type="presParOf" srcId="{DA6895AE-6B95-4133-8538-4E632D016BE6}" destId="{85B755C7-BB72-46BB-B189-C0F4EB11BC5F}" srcOrd="4" destOrd="0" presId="urn:microsoft.com/office/officeart/2005/8/layout/process1"/>
    <dgm:cxn modelId="{4B4B9B57-A609-46FE-A169-21A36717A7A6}" type="presParOf" srcId="{DA6895AE-6B95-4133-8538-4E632D016BE6}" destId="{05412A19-ECB0-4496-B64D-635CF4D63968}" srcOrd="5" destOrd="0" presId="urn:microsoft.com/office/officeart/2005/8/layout/process1"/>
    <dgm:cxn modelId="{D282FAEB-3F18-4D38-AA23-23D804ED4993}" type="presParOf" srcId="{05412A19-ECB0-4496-B64D-635CF4D63968}" destId="{8CAD176E-7116-4176-B7C3-B091D14AC5BC}" srcOrd="0" destOrd="0" presId="urn:microsoft.com/office/officeart/2005/8/layout/process1"/>
    <dgm:cxn modelId="{2817B9E6-83C9-43DA-8B42-FC5A6FEE8F59}" type="presParOf" srcId="{DA6895AE-6B95-4133-8538-4E632D016BE6}" destId="{D5B79ECE-6C82-4C4E-86A3-43C8D6C98CCF}" srcOrd="6" destOrd="0" presId="urn:microsoft.com/office/officeart/2005/8/layout/process1"/>
    <dgm:cxn modelId="{9718FBA2-DF53-4973-AC54-277FEFBBC45B}" type="presParOf" srcId="{DA6895AE-6B95-4133-8538-4E632D016BE6}" destId="{76DE4BFD-AE2C-44E9-B18F-D334B5729449}" srcOrd="7" destOrd="0" presId="urn:microsoft.com/office/officeart/2005/8/layout/process1"/>
    <dgm:cxn modelId="{08123740-93AC-413C-AFC6-BC44BFA2AF0F}" type="presParOf" srcId="{76DE4BFD-AE2C-44E9-B18F-D334B5729449}" destId="{1BC4456C-30E2-42E2-AB7A-7AAE8F955044}" srcOrd="0" destOrd="0" presId="urn:microsoft.com/office/officeart/2005/8/layout/process1"/>
    <dgm:cxn modelId="{056B213C-2B71-406D-8A04-087A73996C4A}" type="presParOf" srcId="{DA6895AE-6B95-4133-8538-4E632D016BE6}" destId="{C470194E-45CC-4836-8DE2-2A2136FC9F66}"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E083EE-F8B4-46C0-AE57-AE6D981F3835}" type="doc">
      <dgm:prSet loTypeId="urn:microsoft.com/office/officeart/2005/8/layout/process1" loCatId="process" qsTypeId="urn:microsoft.com/office/officeart/2005/8/quickstyle/simple1" qsCatId="simple" csTypeId="urn:microsoft.com/office/officeart/2005/8/colors/accent1_2" csCatId="accent1" phldr="1"/>
      <dgm:spPr/>
    </dgm:pt>
    <dgm:pt modelId="{56DC7815-3AA6-46AC-A0B5-0139AF52AD62}">
      <dgm:prSet phldrT="[Text]"/>
      <dgm:spPr/>
      <dgm:t>
        <a:bodyPr/>
        <a:lstStyle/>
        <a:p>
          <a:r>
            <a:rPr lang="en-US" dirty="0" smtClean="0"/>
            <a:t>Read the csv file </a:t>
          </a:r>
          <a:endParaRPr lang="en-US" dirty="0"/>
        </a:p>
      </dgm:t>
    </dgm:pt>
    <dgm:pt modelId="{B83B1E0A-ABE4-4EAF-9AA1-CDA64723C271}" type="parTrans" cxnId="{3573403B-6520-4868-A2FE-00E47BA80B82}">
      <dgm:prSet/>
      <dgm:spPr/>
      <dgm:t>
        <a:bodyPr/>
        <a:lstStyle/>
        <a:p>
          <a:endParaRPr lang="en-US"/>
        </a:p>
      </dgm:t>
    </dgm:pt>
    <dgm:pt modelId="{E500364F-CC04-4207-9A61-0BB9C12CFBF0}" type="sibTrans" cxnId="{3573403B-6520-4868-A2FE-00E47BA80B82}">
      <dgm:prSet/>
      <dgm:spPr/>
      <dgm:t>
        <a:bodyPr/>
        <a:lstStyle/>
        <a:p>
          <a:endParaRPr lang="en-US"/>
        </a:p>
      </dgm:t>
    </dgm:pt>
    <dgm:pt modelId="{13356926-67F6-4033-8E68-1AE4029FBB98}">
      <dgm:prSet phldrT="[Text]"/>
      <dgm:spPr/>
      <dgm:t>
        <a:bodyPr/>
        <a:lstStyle/>
        <a:p>
          <a:r>
            <a:rPr lang="en-US" dirty="0" smtClean="0"/>
            <a:t>Sort data by part-number and finished good</a:t>
          </a:r>
          <a:endParaRPr lang="en-US" dirty="0"/>
        </a:p>
      </dgm:t>
    </dgm:pt>
    <dgm:pt modelId="{2CF42449-E388-4FA3-84CA-EE0CEA36E6C2}" type="parTrans" cxnId="{AFE44DFA-FF4F-4963-933B-63D7178B61D1}">
      <dgm:prSet/>
      <dgm:spPr/>
      <dgm:t>
        <a:bodyPr/>
        <a:lstStyle/>
        <a:p>
          <a:endParaRPr lang="en-US"/>
        </a:p>
      </dgm:t>
    </dgm:pt>
    <dgm:pt modelId="{F9DD7E17-75CC-44AF-9BB9-A5C99711C07A}" type="sibTrans" cxnId="{AFE44DFA-FF4F-4963-933B-63D7178B61D1}">
      <dgm:prSet/>
      <dgm:spPr/>
      <dgm:t>
        <a:bodyPr/>
        <a:lstStyle/>
        <a:p>
          <a:endParaRPr lang="en-US"/>
        </a:p>
      </dgm:t>
    </dgm:pt>
    <dgm:pt modelId="{0E75B20B-5052-4FB0-9812-BA703E6F62D7}">
      <dgm:prSet phldrT="[Text]"/>
      <dgm:spPr/>
      <dgm:t>
        <a:bodyPr/>
        <a:lstStyle/>
        <a:p>
          <a:r>
            <a:rPr lang="en-US" dirty="0" smtClean="0"/>
            <a:t>Separate data set into two different groups, using finished goods to create two different data sets</a:t>
          </a:r>
          <a:endParaRPr lang="en-US" dirty="0"/>
        </a:p>
      </dgm:t>
    </dgm:pt>
    <dgm:pt modelId="{4EF4F4C8-8659-4DC3-A519-912499B111EA}" type="parTrans" cxnId="{D61E95D1-78E3-4456-93BB-D693A7CCD8C6}">
      <dgm:prSet/>
      <dgm:spPr/>
      <dgm:t>
        <a:bodyPr/>
        <a:lstStyle/>
        <a:p>
          <a:endParaRPr lang="en-US"/>
        </a:p>
      </dgm:t>
    </dgm:pt>
    <dgm:pt modelId="{856D04BE-5712-476C-9779-670B77EC3A73}" type="sibTrans" cxnId="{D61E95D1-78E3-4456-93BB-D693A7CCD8C6}">
      <dgm:prSet/>
      <dgm:spPr/>
      <dgm:t>
        <a:bodyPr/>
        <a:lstStyle/>
        <a:p>
          <a:endParaRPr lang="en-US"/>
        </a:p>
      </dgm:t>
    </dgm:pt>
    <dgm:pt modelId="{CECF76A7-FBC5-4A49-817B-49362C25D52B}">
      <dgm:prSet/>
      <dgm:spPr/>
      <dgm:t>
        <a:bodyPr/>
        <a:lstStyle/>
        <a:p>
          <a:r>
            <a:rPr lang="en-US" dirty="0" smtClean="0"/>
            <a:t>Finished good 209MH32 output as computer 1</a:t>
          </a:r>
          <a:endParaRPr lang="en-US" dirty="0"/>
        </a:p>
      </dgm:t>
    </dgm:pt>
    <dgm:pt modelId="{332006A9-B9E0-442D-A78F-5EB65C315390}" type="parTrans" cxnId="{DEA38575-7658-4F47-BE46-89B2932BF9F5}">
      <dgm:prSet/>
      <dgm:spPr/>
      <dgm:t>
        <a:bodyPr/>
        <a:lstStyle/>
        <a:p>
          <a:endParaRPr lang="en-US"/>
        </a:p>
      </dgm:t>
    </dgm:pt>
    <dgm:pt modelId="{01352194-AEAF-475F-BD6E-5D886F6F366C}" type="sibTrans" cxnId="{DEA38575-7658-4F47-BE46-89B2932BF9F5}">
      <dgm:prSet/>
      <dgm:spPr/>
      <dgm:t>
        <a:bodyPr/>
        <a:lstStyle/>
        <a:p>
          <a:endParaRPr lang="en-US"/>
        </a:p>
      </dgm:t>
    </dgm:pt>
    <dgm:pt modelId="{B00E4567-32EB-4DA0-BDA0-0CA1C28ED309}">
      <dgm:prSet/>
      <dgm:spPr/>
      <dgm:t>
        <a:bodyPr/>
        <a:lstStyle/>
        <a:p>
          <a:r>
            <a:rPr lang="en-US" dirty="0" smtClean="0"/>
            <a:t>Finished good 209MH52 output as computer 2</a:t>
          </a:r>
          <a:endParaRPr lang="en-US" dirty="0"/>
        </a:p>
      </dgm:t>
    </dgm:pt>
    <dgm:pt modelId="{5AD88D2B-13CF-426C-9E59-92575991D574}" type="parTrans" cxnId="{558BBF9A-9ECF-4B53-8F2B-2C146D3877E5}">
      <dgm:prSet/>
      <dgm:spPr/>
      <dgm:t>
        <a:bodyPr/>
        <a:lstStyle/>
        <a:p>
          <a:endParaRPr lang="en-US"/>
        </a:p>
      </dgm:t>
    </dgm:pt>
    <dgm:pt modelId="{25193D6D-B6F1-4F8F-B167-18771099522A}" type="sibTrans" cxnId="{558BBF9A-9ECF-4B53-8F2B-2C146D3877E5}">
      <dgm:prSet/>
      <dgm:spPr/>
      <dgm:t>
        <a:bodyPr/>
        <a:lstStyle/>
        <a:p>
          <a:endParaRPr lang="en-US"/>
        </a:p>
      </dgm:t>
    </dgm:pt>
    <dgm:pt modelId="{E1BC8569-5B67-41AB-9F2E-8C1FC7549F7F}">
      <dgm:prSet/>
      <dgm:spPr/>
      <dgm:t>
        <a:bodyPr/>
        <a:lstStyle/>
        <a:p>
          <a:r>
            <a:rPr lang="en-US" dirty="0" smtClean="0"/>
            <a:t>Rename quantity as q1 for computer 1 and q2 for computer </a:t>
          </a:r>
          <a:endParaRPr lang="en-US" dirty="0"/>
        </a:p>
      </dgm:t>
    </dgm:pt>
    <dgm:pt modelId="{B0C89605-F67F-45BE-B7D7-AF28268A3ED9}" type="parTrans" cxnId="{E0D9E1AF-A720-4444-84E9-70F0DCB027E1}">
      <dgm:prSet/>
      <dgm:spPr/>
      <dgm:t>
        <a:bodyPr/>
        <a:lstStyle/>
        <a:p>
          <a:endParaRPr lang="en-US"/>
        </a:p>
      </dgm:t>
    </dgm:pt>
    <dgm:pt modelId="{B876BD0B-BDC3-4089-8A3A-8A517F4FD5A9}" type="sibTrans" cxnId="{E0D9E1AF-A720-4444-84E9-70F0DCB027E1}">
      <dgm:prSet/>
      <dgm:spPr/>
      <dgm:t>
        <a:bodyPr/>
        <a:lstStyle/>
        <a:p>
          <a:endParaRPr lang="en-US"/>
        </a:p>
      </dgm:t>
    </dgm:pt>
    <dgm:pt modelId="{2BE8FB1C-86B8-43EC-91BB-504820708E1D}">
      <dgm:prSet/>
      <dgm:spPr>
        <a:blipFill>
          <a:blip xmlns:r="http://schemas.openxmlformats.org/officeDocument/2006/relationships" r:embed="rId1"/>
          <a:stretch>
            <a:fillRect r="-1634"/>
          </a:stretch>
        </a:blipFill>
      </dgm:spPr>
      <dgm:t>
        <a:bodyPr/>
        <a:lstStyle/>
        <a:p>
          <a:r>
            <a:rPr lang="en-US">
              <a:noFill/>
            </a:rPr>
            <a:t> </a:t>
          </a:r>
        </a:p>
      </dgm:t>
    </dgm:pt>
    <dgm:pt modelId="{F8E5E7AC-8682-4AF1-B9B0-E069F453E628}" type="parTrans" cxnId="{763E795D-4B32-46F3-82D3-5180AA09DBEE}">
      <dgm:prSet/>
      <dgm:spPr/>
      <dgm:t>
        <a:bodyPr/>
        <a:lstStyle/>
        <a:p>
          <a:endParaRPr lang="en-US"/>
        </a:p>
      </dgm:t>
    </dgm:pt>
    <dgm:pt modelId="{5D772465-E2E8-4F62-84A7-DC288EA97286}" type="sibTrans" cxnId="{763E795D-4B32-46F3-82D3-5180AA09DBEE}">
      <dgm:prSet/>
      <dgm:spPr/>
      <dgm:t>
        <a:bodyPr/>
        <a:lstStyle/>
        <a:p>
          <a:endParaRPr lang="en-US"/>
        </a:p>
      </dgm:t>
    </dgm:pt>
    <dgm:pt modelId="{066675FB-BB65-4D5D-9A1C-2BFCA71D229E}">
      <dgm:prSet/>
      <dgm:spPr/>
      <dgm:t>
        <a:bodyPr/>
        <a:lstStyle/>
        <a:p>
          <a:r>
            <a:rPr lang="en-US">
              <a:noFill/>
            </a:rPr>
            <a:t> </a:t>
          </a:r>
        </a:p>
      </dgm:t>
    </dgm:pt>
    <dgm:pt modelId="{A6750B19-70E8-4C4C-B313-A0DDC1F86403}" type="parTrans" cxnId="{265868B7-A3E5-405D-9FFF-EE14F6EA6361}">
      <dgm:prSet/>
      <dgm:spPr/>
      <dgm:t>
        <a:bodyPr/>
        <a:lstStyle/>
        <a:p>
          <a:endParaRPr lang="en-US"/>
        </a:p>
      </dgm:t>
    </dgm:pt>
    <dgm:pt modelId="{EA519F07-81C5-4A91-BD43-6EAA07BA9EB1}" type="sibTrans" cxnId="{265868B7-A3E5-405D-9FFF-EE14F6EA6361}">
      <dgm:prSet/>
      <dgm:spPr/>
      <dgm:t>
        <a:bodyPr/>
        <a:lstStyle/>
        <a:p>
          <a:endParaRPr lang="en-US"/>
        </a:p>
      </dgm:t>
    </dgm:pt>
    <dgm:pt modelId="{9FCD2267-FB39-4D44-8F1D-21D3392570F5}">
      <dgm:prSet/>
      <dgm:spPr/>
      <dgm:t>
        <a:bodyPr/>
        <a:lstStyle/>
        <a:p>
          <a:r>
            <a:rPr lang="en-US">
              <a:noFill/>
            </a:rPr>
            <a:t> </a:t>
          </a:r>
        </a:p>
      </dgm:t>
    </dgm:pt>
    <dgm:pt modelId="{2DFE7E9A-77B2-47CD-A5BE-30F3EA965A2A}" type="parTrans" cxnId="{D58878AE-65E4-4CBB-9C1D-D1FEB3133B65}">
      <dgm:prSet/>
      <dgm:spPr/>
      <dgm:t>
        <a:bodyPr/>
        <a:lstStyle/>
        <a:p>
          <a:endParaRPr lang="en-US"/>
        </a:p>
      </dgm:t>
    </dgm:pt>
    <dgm:pt modelId="{1E203C36-C733-4AC5-A311-EBC7B4633114}" type="sibTrans" cxnId="{D58878AE-65E4-4CBB-9C1D-D1FEB3133B65}">
      <dgm:prSet/>
      <dgm:spPr/>
      <dgm:t>
        <a:bodyPr/>
        <a:lstStyle/>
        <a:p>
          <a:endParaRPr lang="en-US"/>
        </a:p>
      </dgm:t>
    </dgm:pt>
    <dgm:pt modelId="{DA6895AE-6B95-4133-8538-4E632D016BE6}" type="pres">
      <dgm:prSet presAssocID="{6FE083EE-F8B4-46C0-AE57-AE6D981F3835}" presName="Name0" presStyleCnt="0">
        <dgm:presLayoutVars>
          <dgm:dir/>
          <dgm:resizeHandles val="exact"/>
        </dgm:presLayoutVars>
      </dgm:prSet>
      <dgm:spPr/>
    </dgm:pt>
    <dgm:pt modelId="{8F997347-9074-4502-B75C-AD6F47155D7E}" type="pres">
      <dgm:prSet presAssocID="{56DC7815-3AA6-46AC-A0B5-0139AF52AD62}" presName="node" presStyleLbl="node1" presStyleIdx="0" presStyleCnt="5">
        <dgm:presLayoutVars>
          <dgm:bulletEnabled val="1"/>
        </dgm:presLayoutVars>
      </dgm:prSet>
      <dgm:spPr/>
      <dgm:t>
        <a:bodyPr/>
        <a:lstStyle/>
        <a:p>
          <a:endParaRPr lang="en-US"/>
        </a:p>
      </dgm:t>
    </dgm:pt>
    <dgm:pt modelId="{CD95D126-C19B-4B47-B2C8-09E5B8FD0DE0}" type="pres">
      <dgm:prSet presAssocID="{E500364F-CC04-4207-9A61-0BB9C12CFBF0}" presName="sibTrans" presStyleLbl="sibTrans2D1" presStyleIdx="0" presStyleCnt="4"/>
      <dgm:spPr/>
    </dgm:pt>
    <dgm:pt modelId="{0F884597-DE5F-4779-BF8E-5CEBF8CE5CC2}" type="pres">
      <dgm:prSet presAssocID="{E500364F-CC04-4207-9A61-0BB9C12CFBF0}" presName="connectorText" presStyleLbl="sibTrans2D1" presStyleIdx="0" presStyleCnt="4"/>
      <dgm:spPr/>
    </dgm:pt>
    <dgm:pt modelId="{37F9C24E-3DB8-4482-A0E6-CE0705C86A86}" type="pres">
      <dgm:prSet presAssocID="{13356926-67F6-4033-8E68-1AE4029FBB98}" presName="node" presStyleLbl="node1" presStyleIdx="1" presStyleCnt="5">
        <dgm:presLayoutVars>
          <dgm:bulletEnabled val="1"/>
        </dgm:presLayoutVars>
      </dgm:prSet>
      <dgm:spPr/>
      <dgm:t>
        <a:bodyPr/>
        <a:lstStyle/>
        <a:p>
          <a:endParaRPr lang="en-US"/>
        </a:p>
      </dgm:t>
    </dgm:pt>
    <dgm:pt modelId="{996EB5CD-2B43-47A0-9F60-BAC408646B0F}" type="pres">
      <dgm:prSet presAssocID="{F9DD7E17-75CC-44AF-9BB9-A5C99711C07A}" presName="sibTrans" presStyleLbl="sibTrans2D1" presStyleIdx="1" presStyleCnt="4"/>
      <dgm:spPr/>
    </dgm:pt>
    <dgm:pt modelId="{741C00DC-CA53-4272-A0A7-18D7634C0C64}" type="pres">
      <dgm:prSet presAssocID="{F9DD7E17-75CC-44AF-9BB9-A5C99711C07A}" presName="connectorText" presStyleLbl="sibTrans2D1" presStyleIdx="1" presStyleCnt="4"/>
      <dgm:spPr/>
    </dgm:pt>
    <dgm:pt modelId="{85B755C7-BB72-46BB-B189-C0F4EB11BC5F}" type="pres">
      <dgm:prSet presAssocID="{0E75B20B-5052-4FB0-9812-BA703E6F62D7}" presName="node" presStyleLbl="node1" presStyleIdx="2" presStyleCnt="5">
        <dgm:presLayoutVars>
          <dgm:bulletEnabled val="1"/>
        </dgm:presLayoutVars>
      </dgm:prSet>
      <dgm:spPr/>
      <dgm:t>
        <a:bodyPr/>
        <a:lstStyle/>
        <a:p>
          <a:endParaRPr lang="en-US"/>
        </a:p>
      </dgm:t>
    </dgm:pt>
    <dgm:pt modelId="{05412A19-ECB0-4496-B64D-635CF4D63968}" type="pres">
      <dgm:prSet presAssocID="{856D04BE-5712-476C-9779-670B77EC3A73}" presName="sibTrans" presStyleLbl="sibTrans2D1" presStyleIdx="2" presStyleCnt="4"/>
      <dgm:spPr/>
    </dgm:pt>
    <dgm:pt modelId="{8CAD176E-7116-4176-B7C3-B091D14AC5BC}" type="pres">
      <dgm:prSet presAssocID="{856D04BE-5712-476C-9779-670B77EC3A73}" presName="connectorText" presStyleLbl="sibTrans2D1" presStyleIdx="2" presStyleCnt="4"/>
      <dgm:spPr/>
    </dgm:pt>
    <dgm:pt modelId="{D5B79ECE-6C82-4C4E-86A3-43C8D6C98CCF}" type="pres">
      <dgm:prSet presAssocID="{E1BC8569-5B67-41AB-9F2E-8C1FC7549F7F}" presName="node" presStyleLbl="node1" presStyleIdx="3" presStyleCnt="5">
        <dgm:presLayoutVars>
          <dgm:bulletEnabled val="1"/>
        </dgm:presLayoutVars>
      </dgm:prSet>
      <dgm:spPr/>
      <dgm:t>
        <a:bodyPr/>
        <a:lstStyle/>
        <a:p>
          <a:endParaRPr lang="en-US"/>
        </a:p>
      </dgm:t>
    </dgm:pt>
    <dgm:pt modelId="{76DE4BFD-AE2C-44E9-B18F-D334B5729449}" type="pres">
      <dgm:prSet presAssocID="{B876BD0B-BDC3-4089-8A3A-8A517F4FD5A9}" presName="sibTrans" presStyleLbl="sibTrans2D1" presStyleIdx="3" presStyleCnt="4"/>
      <dgm:spPr/>
    </dgm:pt>
    <dgm:pt modelId="{1BC4456C-30E2-42E2-AB7A-7AAE8F955044}" type="pres">
      <dgm:prSet presAssocID="{B876BD0B-BDC3-4089-8A3A-8A517F4FD5A9}" presName="connectorText" presStyleLbl="sibTrans2D1" presStyleIdx="3" presStyleCnt="4"/>
      <dgm:spPr/>
    </dgm:pt>
    <dgm:pt modelId="{C470194E-45CC-4836-8DE2-2A2136FC9F66}" type="pres">
      <dgm:prSet presAssocID="{2BE8FB1C-86B8-43EC-91BB-504820708E1D}" presName="node" presStyleLbl="node1" presStyleIdx="4" presStyleCnt="5">
        <dgm:presLayoutVars>
          <dgm:bulletEnabled val="1"/>
        </dgm:presLayoutVars>
      </dgm:prSet>
      <dgm:spPr/>
    </dgm:pt>
  </dgm:ptLst>
  <dgm:cxnLst>
    <dgm:cxn modelId="{90B6BC3E-D469-4B6B-8ABC-55DD41FFCC67}" type="presOf" srcId="{F9DD7E17-75CC-44AF-9BB9-A5C99711C07A}" destId="{741C00DC-CA53-4272-A0A7-18D7634C0C64}" srcOrd="1" destOrd="0" presId="urn:microsoft.com/office/officeart/2005/8/layout/process1"/>
    <dgm:cxn modelId="{CA102D51-71BE-4082-AF25-F86A5FABA859}" type="presOf" srcId="{13356926-67F6-4033-8E68-1AE4029FBB98}" destId="{37F9C24E-3DB8-4482-A0E6-CE0705C86A86}" srcOrd="0" destOrd="0" presId="urn:microsoft.com/office/officeart/2005/8/layout/process1"/>
    <dgm:cxn modelId="{B43C2E2F-FFC0-4072-82F0-41A7DF114C0E}" type="presOf" srcId="{856D04BE-5712-476C-9779-670B77EC3A73}" destId="{05412A19-ECB0-4496-B64D-635CF4D63968}" srcOrd="0" destOrd="0" presId="urn:microsoft.com/office/officeart/2005/8/layout/process1"/>
    <dgm:cxn modelId="{15878917-823A-46EE-9489-3528950AE2E2}" type="presOf" srcId="{B00E4567-32EB-4DA0-BDA0-0CA1C28ED309}" destId="{85B755C7-BB72-46BB-B189-C0F4EB11BC5F}" srcOrd="0" destOrd="2" presId="urn:microsoft.com/office/officeart/2005/8/layout/process1"/>
    <dgm:cxn modelId="{558BBF9A-9ECF-4B53-8F2B-2C146D3877E5}" srcId="{0E75B20B-5052-4FB0-9812-BA703E6F62D7}" destId="{B00E4567-32EB-4DA0-BDA0-0CA1C28ED309}" srcOrd="1" destOrd="0" parTransId="{5AD88D2B-13CF-426C-9E59-92575991D574}" sibTransId="{25193D6D-B6F1-4F8F-B167-18771099522A}"/>
    <dgm:cxn modelId="{2BEFAD9F-8369-4E4B-B927-3AD3759F99F7}" type="presOf" srcId="{E1BC8569-5B67-41AB-9F2E-8C1FC7549F7F}" destId="{D5B79ECE-6C82-4C4E-86A3-43C8D6C98CCF}" srcOrd="0" destOrd="0" presId="urn:microsoft.com/office/officeart/2005/8/layout/process1"/>
    <dgm:cxn modelId="{9E5D55C5-7AFA-4818-B28D-598B59A10B97}" type="presOf" srcId="{E500364F-CC04-4207-9A61-0BB9C12CFBF0}" destId="{CD95D126-C19B-4B47-B2C8-09E5B8FD0DE0}" srcOrd="0" destOrd="0" presId="urn:microsoft.com/office/officeart/2005/8/layout/process1"/>
    <dgm:cxn modelId="{D61E95D1-78E3-4456-93BB-D693A7CCD8C6}" srcId="{6FE083EE-F8B4-46C0-AE57-AE6D981F3835}" destId="{0E75B20B-5052-4FB0-9812-BA703E6F62D7}" srcOrd="2" destOrd="0" parTransId="{4EF4F4C8-8659-4DC3-A519-912499B111EA}" sibTransId="{856D04BE-5712-476C-9779-670B77EC3A73}"/>
    <dgm:cxn modelId="{C2A331E9-CF46-4D7A-81F9-7A31C29125F5}" type="presOf" srcId="{56DC7815-3AA6-46AC-A0B5-0139AF52AD62}" destId="{8F997347-9074-4502-B75C-AD6F47155D7E}" srcOrd="0" destOrd="0" presId="urn:microsoft.com/office/officeart/2005/8/layout/process1"/>
    <dgm:cxn modelId="{265868B7-A3E5-405D-9FFF-EE14F6EA6361}" srcId="{2BE8FB1C-86B8-43EC-91BB-504820708E1D}" destId="{066675FB-BB65-4D5D-9A1C-2BFCA71D229E}" srcOrd="0" destOrd="0" parTransId="{A6750B19-70E8-4C4C-B313-A0DDC1F86403}" sibTransId="{EA519F07-81C5-4A91-BD43-6EAA07BA9EB1}"/>
    <dgm:cxn modelId="{16DC9158-2537-4802-8775-CB6A3E03ADE3}" type="presOf" srcId="{0E75B20B-5052-4FB0-9812-BA703E6F62D7}" destId="{85B755C7-BB72-46BB-B189-C0F4EB11BC5F}" srcOrd="0" destOrd="0" presId="urn:microsoft.com/office/officeart/2005/8/layout/process1"/>
    <dgm:cxn modelId="{0FCBA4E4-7EAE-42CE-A4C5-AAE6DFEB153D}" type="presOf" srcId="{6FE083EE-F8B4-46C0-AE57-AE6D981F3835}" destId="{DA6895AE-6B95-4133-8538-4E632D016BE6}" srcOrd="0" destOrd="0" presId="urn:microsoft.com/office/officeart/2005/8/layout/process1"/>
    <dgm:cxn modelId="{B231E249-5960-434C-9FA4-8F01713A13B0}" type="presOf" srcId="{9FCD2267-FB39-4D44-8F1D-21D3392570F5}" destId="{C470194E-45CC-4836-8DE2-2A2136FC9F66}" srcOrd="0" destOrd="2" presId="urn:microsoft.com/office/officeart/2005/8/layout/process1"/>
    <dgm:cxn modelId="{DEA38575-7658-4F47-BE46-89B2932BF9F5}" srcId="{0E75B20B-5052-4FB0-9812-BA703E6F62D7}" destId="{CECF76A7-FBC5-4A49-817B-49362C25D52B}" srcOrd="0" destOrd="0" parTransId="{332006A9-B9E0-442D-A78F-5EB65C315390}" sibTransId="{01352194-AEAF-475F-BD6E-5D886F6F366C}"/>
    <dgm:cxn modelId="{17AE3748-9E4D-4556-9AB0-F21DFA82E6B0}" type="presOf" srcId="{2BE8FB1C-86B8-43EC-91BB-504820708E1D}" destId="{C470194E-45CC-4836-8DE2-2A2136FC9F66}" srcOrd="0" destOrd="0" presId="urn:microsoft.com/office/officeart/2005/8/layout/process1"/>
    <dgm:cxn modelId="{BBA3E362-C82F-4685-A28D-3321FF4E36BA}" type="presOf" srcId="{856D04BE-5712-476C-9779-670B77EC3A73}" destId="{8CAD176E-7116-4176-B7C3-B091D14AC5BC}" srcOrd="1" destOrd="0" presId="urn:microsoft.com/office/officeart/2005/8/layout/process1"/>
    <dgm:cxn modelId="{0AA3605E-AC44-4FC5-A130-37DAF39CAC2A}" type="presOf" srcId="{E500364F-CC04-4207-9A61-0BB9C12CFBF0}" destId="{0F884597-DE5F-4779-BF8E-5CEBF8CE5CC2}" srcOrd="1" destOrd="0" presId="urn:microsoft.com/office/officeart/2005/8/layout/process1"/>
    <dgm:cxn modelId="{763E795D-4B32-46F3-82D3-5180AA09DBEE}" srcId="{6FE083EE-F8B4-46C0-AE57-AE6D981F3835}" destId="{2BE8FB1C-86B8-43EC-91BB-504820708E1D}" srcOrd="4" destOrd="0" parTransId="{F8E5E7AC-8682-4AF1-B9B0-E069F453E628}" sibTransId="{5D772465-E2E8-4F62-84A7-DC288EA97286}"/>
    <dgm:cxn modelId="{72EAE119-F680-4F8C-9383-A6CD2FC190FE}" type="presOf" srcId="{CECF76A7-FBC5-4A49-817B-49362C25D52B}" destId="{85B755C7-BB72-46BB-B189-C0F4EB11BC5F}" srcOrd="0" destOrd="1" presId="urn:microsoft.com/office/officeart/2005/8/layout/process1"/>
    <dgm:cxn modelId="{AA9A418A-51BB-4D65-A161-393BB7B1C0F0}" type="presOf" srcId="{F9DD7E17-75CC-44AF-9BB9-A5C99711C07A}" destId="{996EB5CD-2B43-47A0-9F60-BAC408646B0F}" srcOrd="0" destOrd="0" presId="urn:microsoft.com/office/officeart/2005/8/layout/process1"/>
    <dgm:cxn modelId="{3573403B-6520-4868-A2FE-00E47BA80B82}" srcId="{6FE083EE-F8B4-46C0-AE57-AE6D981F3835}" destId="{56DC7815-3AA6-46AC-A0B5-0139AF52AD62}" srcOrd="0" destOrd="0" parTransId="{B83B1E0A-ABE4-4EAF-9AA1-CDA64723C271}" sibTransId="{E500364F-CC04-4207-9A61-0BB9C12CFBF0}"/>
    <dgm:cxn modelId="{AFE44DFA-FF4F-4963-933B-63D7178B61D1}" srcId="{6FE083EE-F8B4-46C0-AE57-AE6D981F3835}" destId="{13356926-67F6-4033-8E68-1AE4029FBB98}" srcOrd="1" destOrd="0" parTransId="{2CF42449-E388-4FA3-84CA-EE0CEA36E6C2}" sibTransId="{F9DD7E17-75CC-44AF-9BB9-A5C99711C07A}"/>
    <dgm:cxn modelId="{F632BBF4-C971-4FB5-8206-35561C36C60E}" type="presOf" srcId="{066675FB-BB65-4D5D-9A1C-2BFCA71D229E}" destId="{C470194E-45CC-4836-8DE2-2A2136FC9F66}" srcOrd="0" destOrd="1" presId="urn:microsoft.com/office/officeart/2005/8/layout/process1"/>
    <dgm:cxn modelId="{A11A5D85-82A3-4519-A505-6B72AFFFFDCD}" type="presOf" srcId="{B876BD0B-BDC3-4089-8A3A-8A517F4FD5A9}" destId="{76DE4BFD-AE2C-44E9-B18F-D334B5729449}" srcOrd="0" destOrd="0" presId="urn:microsoft.com/office/officeart/2005/8/layout/process1"/>
    <dgm:cxn modelId="{CF3E78AC-2FC9-44CC-9A61-AAD657E9DA4A}" type="presOf" srcId="{B876BD0B-BDC3-4089-8A3A-8A517F4FD5A9}" destId="{1BC4456C-30E2-42E2-AB7A-7AAE8F955044}" srcOrd="1" destOrd="0" presId="urn:microsoft.com/office/officeart/2005/8/layout/process1"/>
    <dgm:cxn modelId="{D58878AE-65E4-4CBB-9C1D-D1FEB3133B65}" srcId="{2BE8FB1C-86B8-43EC-91BB-504820708E1D}" destId="{9FCD2267-FB39-4D44-8F1D-21D3392570F5}" srcOrd="1" destOrd="0" parTransId="{2DFE7E9A-77B2-47CD-A5BE-30F3EA965A2A}" sibTransId="{1E203C36-C733-4AC5-A311-EBC7B4633114}"/>
    <dgm:cxn modelId="{E0D9E1AF-A720-4444-84E9-70F0DCB027E1}" srcId="{6FE083EE-F8B4-46C0-AE57-AE6D981F3835}" destId="{E1BC8569-5B67-41AB-9F2E-8C1FC7549F7F}" srcOrd="3" destOrd="0" parTransId="{B0C89605-F67F-45BE-B7D7-AF28268A3ED9}" sibTransId="{B876BD0B-BDC3-4089-8A3A-8A517F4FD5A9}"/>
    <dgm:cxn modelId="{DBF0543D-CE6E-4B90-8FB9-9C11A12BEE32}" type="presParOf" srcId="{DA6895AE-6B95-4133-8538-4E632D016BE6}" destId="{8F997347-9074-4502-B75C-AD6F47155D7E}" srcOrd="0" destOrd="0" presId="urn:microsoft.com/office/officeart/2005/8/layout/process1"/>
    <dgm:cxn modelId="{E6428BE7-2512-4C82-95E4-CC994335E978}" type="presParOf" srcId="{DA6895AE-6B95-4133-8538-4E632D016BE6}" destId="{CD95D126-C19B-4B47-B2C8-09E5B8FD0DE0}" srcOrd="1" destOrd="0" presId="urn:microsoft.com/office/officeart/2005/8/layout/process1"/>
    <dgm:cxn modelId="{6EFE89AD-2E9A-480B-801A-CD481B8728EF}" type="presParOf" srcId="{CD95D126-C19B-4B47-B2C8-09E5B8FD0DE0}" destId="{0F884597-DE5F-4779-BF8E-5CEBF8CE5CC2}" srcOrd="0" destOrd="0" presId="urn:microsoft.com/office/officeart/2005/8/layout/process1"/>
    <dgm:cxn modelId="{F134BF52-834C-4C1D-9879-CF0CB2055F77}" type="presParOf" srcId="{DA6895AE-6B95-4133-8538-4E632D016BE6}" destId="{37F9C24E-3DB8-4482-A0E6-CE0705C86A86}" srcOrd="2" destOrd="0" presId="urn:microsoft.com/office/officeart/2005/8/layout/process1"/>
    <dgm:cxn modelId="{04DFDE04-2444-4786-856D-FAE8E4D69C12}" type="presParOf" srcId="{DA6895AE-6B95-4133-8538-4E632D016BE6}" destId="{996EB5CD-2B43-47A0-9F60-BAC408646B0F}" srcOrd="3" destOrd="0" presId="urn:microsoft.com/office/officeart/2005/8/layout/process1"/>
    <dgm:cxn modelId="{D74B931E-CA51-4700-AF99-FED207219A2F}" type="presParOf" srcId="{996EB5CD-2B43-47A0-9F60-BAC408646B0F}" destId="{741C00DC-CA53-4272-A0A7-18D7634C0C64}" srcOrd="0" destOrd="0" presId="urn:microsoft.com/office/officeart/2005/8/layout/process1"/>
    <dgm:cxn modelId="{3A7B9A46-9C09-4B8E-A259-BD1519A7B1B4}" type="presParOf" srcId="{DA6895AE-6B95-4133-8538-4E632D016BE6}" destId="{85B755C7-BB72-46BB-B189-C0F4EB11BC5F}" srcOrd="4" destOrd="0" presId="urn:microsoft.com/office/officeart/2005/8/layout/process1"/>
    <dgm:cxn modelId="{4B4B9B57-A609-46FE-A169-21A36717A7A6}" type="presParOf" srcId="{DA6895AE-6B95-4133-8538-4E632D016BE6}" destId="{05412A19-ECB0-4496-B64D-635CF4D63968}" srcOrd="5" destOrd="0" presId="urn:microsoft.com/office/officeart/2005/8/layout/process1"/>
    <dgm:cxn modelId="{D282FAEB-3F18-4D38-AA23-23D804ED4993}" type="presParOf" srcId="{05412A19-ECB0-4496-B64D-635CF4D63968}" destId="{8CAD176E-7116-4176-B7C3-B091D14AC5BC}" srcOrd="0" destOrd="0" presId="urn:microsoft.com/office/officeart/2005/8/layout/process1"/>
    <dgm:cxn modelId="{2817B9E6-83C9-43DA-8B42-FC5A6FEE8F59}" type="presParOf" srcId="{DA6895AE-6B95-4133-8538-4E632D016BE6}" destId="{D5B79ECE-6C82-4C4E-86A3-43C8D6C98CCF}" srcOrd="6" destOrd="0" presId="urn:microsoft.com/office/officeart/2005/8/layout/process1"/>
    <dgm:cxn modelId="{9718FBA2-DF53-4973-AC54-277FEFBBC45B}" type="presParOf" srcId="{DA6895AE-6B95-4133-8538-4E632D016BE6}" destId="{76DE4BFD-AE2C-44E9-B18F-D334B5729449}" srcOrd="7" destOrd="0" presId="urn:microsoft.com/office/officeart/2005/8/layout/process1"/>
    <dgm:cxn modelId="{08123740-93AC-413C-AFC6-BC44BFA2AF0F}" type="presParOf" srcId="{76DE4BFD-AE2C-44E9-B18F-D334B5729449}" destId="{1BC4456C-30E2-42E2-AB7A-7AAE8F955044}" srcOrd="0" destOrd="0" presId="urn:microsoft.com/office/officeart/2005/8/layout/process1"/>
    <dgm:cxn modelId="{056B213C-2B71-406D-8A04-087A73996C4A}" type="presParOf" srcId="{DA6895AE-6B95-4133-8538-4E632D016BE6}" destId="{C470194E-45CC-4836-8DE2-2A2136FC9F66}"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E8AD8E-E604-404F-A694-B04EB48076F4}" type="doc">
      <dgm:prSet loTypeId="urn:microsoft.com/office/officeart/2005/8/layout/process1" loCatId="process" qsTypeId="urn:microsoft.com/office/officeart/2005/8/quickstyle/simple1" qsCatId="simple" csTypeId="urn:microsoft.com/office/officeart/2005/8/colors/accent1_2" csCatId="accent1" phldr="1"/>
      <dgm:spPr/>
    </dgm:pt>
    <dgm:pt modelId="{CFD1A114-68A7-4309-A223-E77D7D48D1E8}">
      <dgm:prSet phldrT="[Text]"/>
      <dgm:spPr/>
      <dgm:t>
        <a:bodyPr/>
        <a:lstStyle/>
        <a:p>
          <a:r>
            <a:rPr lang="en-US" dirty="0" smtClean="0"/>
            <a:t>Create a function that will show parts that are shared </a:t>
          </a:r>
        </a:p>
      </dgm:t>
    </dgm:pt>
    <dgm:pt modelId="{01741B3E-797F-42A1-B627-2CACC9ECA1B5}" type="parTrans" cxnId="{56316151-1CBF-42E6-B603-D8B2BE54F160}">
      <dgm:prSet/>
      <dgm:spPr/>
      <dgm:t>
        <a:bodyPr/>
        <a:lstStyle/>
        <a:p>
          <a:endParaRPr lang="en-US"/>
        </a:p>
      </dgm:t>
    </dgm:pt>
    <dgm:pt modelId="{6D49E322-003F-4942-8EB3-122037DED822}" type="sibTrans" cxnId="{56316151-1CBF-42E6-B603-D8B2BE54F160}">
      <dgm:prSet/>
      <dgm:spPr/>
      <dgm:t>
        <a:bodyPr/>
        <a:lstStyle/>
        <a:p>
          <a:endParaRPr lang="en-US"/>
        </a:p>
      </dgm:t>
    </dgm:pt>
    <dgm:pt modelId="{DAF91ABB-5147-414A-805B-66AE4B060A55}">
      <dgm:prSet phldrT="[Text]"/>
      <dgm:spPr/>
      <dgm:t>
        <a:bodyPr/>
        <a:lstStyle/>
        <a:p>
          <a:r>
            <a:rPr lang="en-US" dirty="0" smtClean="0"/>
            <a:t>Create a variable for personal computer orders and one for commercial orders as a </a:t>
          </a:r>
          <a:r>
            <a:rPr lang="en-US" dirty="0" smtClean="0"/>
            <a:t>configurable </a:t>
          </a:r>
          <a:r>
            <a:rPr lang="en-US" dirty="0" smtClean="0"/>
            <a:t>variable. (Percentage should equal 100%)</a:t>
          </a:r>
          <a:endParaRPr lang="en-US" dirty="0"/>
        </a:p>
      </dgm:t>
    </dgm:pt>
    <dgm:pt modelId="{03AB2573-D62C-426B-B407-F16F577D4357}" type="parTrans" cxnId="{9D6D7975-1656-4898-BA2A-C92300B18185}">
      <dgm:prSet/>
      <dgm:spPr/>
      <dgm:t>
        <a:bodyPr/>
        <a:lstStyle/>
        <a:p>
          <a:endParaRPr lang="en-US"/>
        </a:p>
      </dgm:t>
    </dgm:pt>
    <dgm:pt modelId="{8B773853-BE02-4384-AD41-750A65A5FC29}" type="sibTrans" cxnId="{9D6D7975-1656-4898-BA2A-C92300B18185}">
      <dgm:prSet/>
      <dgm:spPr/>
      <dgm:t>
        <a:bodyPr/>
        <a:lstStyle/>
        <a:p>
          <a:endParaRPr lang="en-US"/>
        </a:p>
      </dgm:t>
    </dgm:pt>
    <dgm:pt modelId="{9D6DC19B-F821-480F-8DF3-A78463740810}">
      <dgm:prSet/>
      <dgm:spPr/>
      <dgm:t>
        <a:bodyPr/>
        <a:lstStyle/>
        <a:p>
          <a:r>
            <a:rPr lang="en-US" dirty="0" smtClean="0"/>
            <a:t>Generate a random number of orders from 1 to 10,000 as a configurable variable</a:t>
          </a:r>
          <a:endParaRPr lang="en-US" dirty="0"/>
        </a:p>
      </dgm:t>
    </dgm:pt>
    <dgm:pt modelId="{8AE14DD6-5AF7-436A-B383-2599AA748AD9}" type="parTrans" cxnId="{C0454023-118E-438B-A294-5012309BB5E7}">
      <dgm:prSet/>
      <dgm:spPr/>
      <dgm:t>
        <a:bodyPr/>
        <a:lstStyle/>
        <a:p>
          <a:endParaRPr lang="en-US"/>
        </a:p>
      </dgm:t>
    </dgm:pt>
    <dgm:pt modelId="{F57A0B78-95F5-47A9-B3A0-5EBF2695DC23}" type="sibTrans" cxnId="{C0454023-118E-438B-A294-5012309BB5E7}">
      <dgm:prSet/>
      <dgm:spPr/>
      <dgm:t>
        <a:bodyPr/>
        <a:lstStyle/>
        <a:p>
          <a:endParaRPr lang="en-US"/>
        </a:p>
      </dgm:t>
    </dgm:pt>
    <mc:AlternateContent xmlns:mc="http://schemas.openxmlformats.org/markup-compatibility/2006" xmlns:a14="http://schemas.microsoft.com/office/drawing/2010/main">
      <mc:Choice Requires="a14">
        <dgm:pt modelId="{04F2CBC7-BC2F-4D80-B3C6-CEDEBC81EF80}">
          <dgm:prSet/>
          <dgm:spPr/>
          <dgm:t>
            <a:bodyPr/>
            <a:lstStyle/>
            <a:p>
              <a:r>
                <a:rPr lang="en-US" dirty="0" smtClean="0"/>
                <a:t>Create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.5</m:t>
                      </m:r>
                    </m:e>
                  </m:d>
                  <m:r>
                    <a:rPr lang="en-US" b="0" i="1"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50</m:t>
                      </m:r>
                    </m:e>
                  </m:d>
                  <m:r>
                    <a:rPr lang="en-US" b="0" i="1" smtClean="0">
                      <a:latin typeface="Cambria Math" panose="02040503050406030204" pitchFamily="18" charset="0"/>
                    </a:rPr>
                    <m:t>,  </m:t>
                  </m:r>
                  <m:r>
                    <a:rPr lang="en-US" b="0" i="1" smtClean="0">
                      <a:latin typeface="Cambria Math" panose="02040503050406030204" pitchFamily="18" charset="0"/>
                    </a:rPr>
                    <m:t>𝜎</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20), </m:t>
                  </m:r>
                </m:oMath>
              </a14:m>
              <a:r>
                <a:rPr lang="en-US" dirty="0" smtClean="0"/>
                <a:t>and a scale (set to .75)</a:t>
              </a:r>
              <a:endParaRPr lang="en-US" dirty="0"/>
            </a:p>
          </dgm:t>
        </dgm:pt>
      </mc:Choice>
      <mc:Fallback xmlns="">
        <dgm:pt modelId="{04F2CBC7-BC2F-4D80-B3C6-CEDEBC81EF80}">
          <dgm:prSet/>
          <dgm:spPr/>
          <dgm:t>
            <a:bodyPr/>
            <a:lstStyle/>
            <a:p>
              <a:r>
                <a:rPr lang="en-US" dirty="0" smtClean="0"/>
                <a:t>Create </a:t>
              </a:r>
              <a:r>
                <a:rPr lang="en-US" b="0" i="0" smtClean="0">
                  <a:latin typeface="Cambria Math" panose="02040503050406030204" pitchFamily="18" charset="0"/>
                </a:rPr>
                <a:t>𝜆 (𝑠𝑒𝑡 𝑡𝑜 .5),  𝜇 (𝑠𝑒𝑡 𝑡𝑜 50),  𝜎 (𝑠𝑒𝑡 𝑡𝑜 20), </a:t>
              </a:r>
              <a:r>
                <a:rPr lang="en-US" dirty="0" smtClean="0"/>
                <a:t>and a scale (set to .75)</a:t>
              </a:r>
              <a:endParaRPr lang="en-US" dirty="0"/>
            </a:p>
          </dgm:t>
        </dgm:pt>
      </mc:Fallback>
    </mc:AlternateContent>
    <dgm:pt modelId="{52F60064-3F78-431D-87CC-B26C6C418039}" type="parTrans" cxnId="{C4B1175B-76DA-43DE-A05F-43593F49DAC6}">
      <dgm:prSet/>
      <dgm:spPr/>
      <dgm:t>
        <a:bodyPr/>
        <a:lstStyle/>
        <a:p>
          <a:endParaRPr lang="en-US"/>
        </a:p>
      </dgm:t>
    </dgm:pt>
    <dgm:pt modelId="{3889AC66-F435-4569-BDC0-3B8C3E28E33B}" type="sibTrans" cxnId="{C4B1175B-76DA-43DE-A05F-43593F49DAC6}">
      <dgm:prSet/>
      <dgm:spPr/>
      <dgm:t>
        <a:bodyPr/>
        <a:lstStyle/>
        <a:p>
          <a:endParaRPr lang="en-US"/>
        </a:p>
      </dgm:t>
    </dgm:pt>
    <dgm:pt modelId="{53BAF383-0CF1-4BC1-A48B-AA3BFB513005}">
      <dgm:prSet/>
      <dgm:spPr/>
      <dgm:t>
        <a:bodyPr/>
        <a:lstStyle/>
        <a:p>
          <a:r>
            <a:rPr lang="en-US" smtClean="0"/>
            <a:t>The scale value should be between 0 and 1</a:t>
          </a:r>
          <a:endParaRPr lang="en-US" dirty="0"/>
        </a:p>
      </dgm:t>
    </dgm:pt>
    <dgm:pt modelId="{DF58F6DF-ACEB-4868-90F5-6A66E51EEE39}" type="parTrans" cxnId="{38E2AE42-51C3-41F4-8553-F85027C9184A}">
      <dgm:prSet/>
      <dgm:spPr/>
      <dgm:t>
        <a:bodyPr/>
        <a:lstStyle/>
        <a:p>
          <a:endParaRPr lang="en-US"/>
        </a:p>
      </dgm:t>
    </dgm:pt>
    <dgm:pt modelId="{C45F1353-ADDC-44C5-AD0E-F8E189ACFB15}" type="sibTrans" cxnId="{38E2AE42-51C3-41F4-8553-F85027C9184A}">
      <dgm:prSet/>
      <dgm:spPr/>
      <dgm:t>
        <a:bodyPr/>
        <a:lstStyle/>
        <a:p>
          <a:endParaRPr lang="en-US"/>
        </a:p>
      </dgm:t>
    </dgm:pt>
    <mc:AlternateContent xmlns:mc="http://schemas.openxmlformats.org/markup-compatibility/2006" xmlns:a14="http://schemas.microsoft.com/office/drawing/2010/main">
      <mc:Choice Requires="a14">
        <dgm:pt modelId="{43FB809C-8DA3-4012-A236-5BA0220C8765}">
          <dgm:prSet phldrT="[Text]"/>
          <dgm:spPr/>
          <dgm:t>
            <a:bodyPr/>
            <a:lstStyle/>
            <a:p>
              <a:r>
                <a:rPr lang="en-US" dirty="0" smtClean="0"/>
                <a:t>Where </a:t>
              </a: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1 ≠0 </m:t>
                  </m:r>
                </m:oMath>
              </a14:m>
              <a:r>
                <a:rPr lang="en-US" dirty="0"/>
                <a:t>and </a:t>
              </a: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2 ≠0 (</m:t>
                  </m:r>
                </m:oMath>
              </a14:m>
              <a:r>
                <a:rPr lang="en-US" dirty="0" smtClean="0"/>
                <a:t>Output should be 10 out of the 155)</a:t>
              </a:r>
              <a:endParaRPr lang="en-US" dirty="0"/>
            </a:p>
          </dgm:t>
        </dgm:pt>
      </mc:Choice>
      <mc:Fallback xmlns="">
        <dgm:pt modelId="{43FB809C-8DA3-4012-A236-5BA0220C8765}">
          <dgm:prSet phldrT="[Text]"/>
          <dgm:spPr/>
          <dgm:t>
            <a:bodyPr/>
            <a:lstStyle/>
            <a:p>
              <a:r>
                <a:rPr lang="en-US" dirty="0" smtClean="0"/>
                <a:t>Where </a:t>
              </a:r>
              <a:r>
                <a:rPr lang="en-US" i="0" dirty="0" smtClean="0">
                  <a:latin typeface="Cambria Math" panose="02040503050406030204" pitchFamily="18" charset="0"/>
                </a:rPr>
                <a:t>𝑞1 ≠0 </a:t>
              </a:r>
              <a:r>
                <a:rPr lang="en-US" dirty="0"/>
                <a:t>and </a:t>
              </a:r>
              <a:r>
                <a:rPr lang="en-US" i="0" dirty="0" smtClean="0">
                  <a:latin typeface="Cambria Math" panose="02040503050406030204" pitchFamily="18" charset="0"/>
                </a:rPr>
                <a:t>𝑞2 ≠0</a:t>
              </a:r>
              <a:r>
                <a:rPr lang="en-US" b="0" i="0" dirty="0" smtClean="0">
                  <a:latin typeface="Cambria Math" panose="02040503050406030204" pitchFamily="18" charset="0"/>
                </a:rPr>
                <a:t> (</a:t>
              </a:r>
              <a:r>
                <a:rPr lang="en-US" dirty="0" smtClean="0"/>
                <a:t>Output should be 10 out of the 155)</a:t>
              </a:r>
              <a:endParaRPr lang="en-US" dirty="0"/>
            </a:p>
          </dgm:t>
        </dgm:pt>
      </mc:Fallback>
    </mc:AlternateContent>
    <dgm:pt modelId="{7AE46206-6C64-41CC-A888-3B7E37E981F0}" type="sibTrans" cxnId="{7B66FD68-9DDD-4C93-BA14-69643ADBF24A}">
      <dgm:prSet/>
      <dgm:spPr/>
      <dgm:t>
        <a:bodyPr/>
        <a:lstStyle/>
        <a:p>
          <a:endParaRPr lang="en-US"/>
        </a:p>
      </dgm:t>
    </dgm:pt>
    <dgm:pt modelId="{7AD6D31C-0255-469C-905D-1279B8CEBB71}" type="parTrans" cxnId="{7B66FD68-9DDD-4C93-BA14-69643ADBF24A}">
      <dgm:prSet/>
      <dgm:spPr/>
      <dgm:t>
        <a:bodyPr/>
        <a:lstStyle/>
        <a:p>
          <a:endParaRPr lang="en-US"/>
        </a:p>
      </dgm:t>
    </dgm:pt>
    <dgm:pt modelId="{1BED9FAA-1F09-4162-A8BF-5A1895888CC5}" type="pres">
      <dgm:prSet presAssocID="{56E8AD8E-E604-404F-A694-B04EB48076F4}" presName="Name0" presStyleCnt="0">
        <dgm:presLayoutVars>
          <dgm:dir/>
          <dgm:resizeHandles val="exact"/>
        </dgm:presLayoutVars>
      </dgm:prSet>
      <dgm:spPr/>
    </dgm:pt>
    <dgm:pt modelId="{89FE6E5D-29E6-4712-A701-1929DE3A7FCD}" type="pres">
      <dgm:prSet presAssocID="{CFD1A114-68A7-4309-A223-E77D7D48D1E8}" presName="node" presStyleLbl="node1" presStyleIdx="0" presStyleCnt="4">
        <dgm:presLayoutVars>
          <dgm:bulletEnabled val="1"/>
        </dgm:presLayoutVars>
      </dgm:prSet>
      <dgm:spPr/>
      <dgm:t>
        <a:bodyPr/>
        <a:lstStyle/>
        <a:p>
          <a:endParaRPr lang="en-US"/>
        </a:p>
      </dgm:t>
    </dgm:pt>
    <dgm:pt modelId="{4A7128A5-AB27-4A2A-AD34-B31A35532164}" type="pres">
      <dgm:prSet presAssocID="{6D49E322-003F-4942-8EB3-122037DED822}" presName="sibTrans" presStyleLbl="sibTrans2D1" presStyleIdx="0" presStyleCnt="3"/>
      <dgm:spPr/>
      <dgm:t>
        <a:bodyPr/>
        <a:lstStyle/>
        <a:p>
          <a:endParaRPr lang="en-US"/>
        </a:p>
      </dgm:t>
    </dgm:pt>
    <dgm:pt modelId="{E7A97F9B-219D-49D0-BE96-5DD757204DB1}" type="pres">
      <dgm:prSet presAssocID="{6D49E322-003F-4942-8EB3-122037DED822}" presName="connectorText" presStyleLbl="sibTrans2D1" presStyleIdx="0" presStyleCnt="3"/>
      <dgm:spPr/>
      <dgm:t>
        <a:bodyPr/>
        <a:lstStyle/>
        <a:p>
          <a:endParaRPr lang="en-US"/>
        </a:p>
      </dgm:t>
    </dgm:pt>
    <dgm:pt modelId="{5EF4DB39-F5CB-47E1-A426-5AC174FF76E9}" type="pres">
      <dgm:prSet presAssocID="{9D6DC19B-F821-480F-8DF3-A78463740810}" presName="node" presStyleLbl="node1" presStyleIdx="1" presStyleCnt="4">
        <dgm:presLayoutVars>
          <dgm:bulletEnabled val="1"/>
        </dgm:presLayoutVars>
      </dgm:prSet>
      <dgm:spPr/>
      <dgm:t>
        <a:bodyPr/>
        <a:lstStyle/>
        <a:p>
          <a:endParaRPr lang="en-US"/>
        </a:p>
      </dgm:t>
    </dgm:pt>
    <dgm:pt modelId="{ED14F946-A191-4666-A13B-812DB7D462F7}" type="pres">
      <dgm:prSet presAssocID="{F57A0B78-95F5-47A9-B3A0-5EBF2695DC23}" presName="sibTrans" presStyleLbl="sibTrans2D1" presStyleIdx="1" presStyleCnt="3"/>
      <dgm:spPr/>
      <dgm:t>
        <a:bodyPr/>
        <a:lstStyle/>
        <a:p>
          <a:endParaRPr lang="en-US"/>
        </a:p>
      </dgm:t>
    </dgm:pt>
    <dgm:pt modelId="{90693EC8-9F61-4782-AA45-7347D21DFB14}" type="pres">
      <dgm:prSet presAssocID="{F57A0B78-95F5-47A9-B3A0-5EBF2695DC23}" presName="connectorText" presStyleLbl="sibTrans2D1" presStyleIdx="1" presStyleCnt="3"/>
      <dgm:spPr/>
      <dgm:t>
        <a:bodyPr/>
        <a:lstStyle/>
        <a:p>
          <a:endParaRPr lang="en-US"/>
        </a:p>
      </dgm:t>
    </dgm:pt>
    <dgm:pt modelId="{456F8AF4-6751-48D4-9E0E-17FF72BB9FED}" type="pres">
      <dgm:prSet presAssocID="{DAF91ABB-5147-414A-805B-66AE4B060A55}" presName="node" presStyleLbl="node1" presStyleIdx="2" presStyleCnt="4">
        <dgm:presLayoutVars>
          <dgm:bulletEnabled val="1"/>
        </dgm:presLayoutVars>
      </dgm:prSet>
      <dgm:spPr/>
      <dgm:t>
        <a:bodyPr/>
        <a:lstStyle/>
        <a:p>
          <a:endParaRPr lang="en-US"/>
        </a:p>
      </dgm:t>
    </dgm:pt>
    <dgm:pt modelId="{EB8692D3-79B9-4737-9AD7-5AE1C549B664}" type="pres">
      <dgm:prSet presAssocID="{8B773853-BE02-4384-AD41-750A65A5FC29}" presName="sibTrans" presStyleLbl="sibTrans2D1" presStyleIdx="2" presStyleCnt="3"/>
      <dgm:spPr/>
      <dgm:t>
        <a:bodyPr/>
        <a:lstStyle/>
        <a:p>
          <a:endParaRPr lang="en-US"/>
        </a:p>
      </dgm:t>
    </dgm:pt>
    <dgm:pt modelId="{B15A01E3-31BD-4001-A430-634B473F2C9C}" type="pres">
      <dgm:prSet presAssocID="{8B773853-BE02-4384-AD41-750A65A5FC29}" presName="connectorText" presStyleLbl="sibTrans2D1" presStyleIdx="2" presStyleCnt="3"/>
      <dgm:spPr/>
      <dgm:t>
        <a:bodyPr/>
        <a:lstStyle/>
        <a:p>
          <a:endParaRPr lang="en-US"/>
        </a:p>
      </dgm:t>
    </dgm:pt>
    <dgm:pt modelId="{029DE92E-24FF-4347-897C-44AC37BBE4AB}" type="pres">
      <dgm:prSet presAssocID="{04F2CBC7-BC2F-4D80-B3C6-CEDEBC81EF80}" presName="node" presStyleLbl="node1" presStyleIdx="3" presStyleCnt="4">
        <dgm:presLayoutVars>
          <dgm:bulletEnabled val="1"/>
        </dgm:presLayoutVars>
      </dgm:prSet>
      <dgm:spPr/>
      <dgm:t>
        <a:bodyPr/>
        <a:lstStyle/>
        <a:p>
          <a:endParaRPr lang="en-US"/>
        </a:p>
      </dgm:t>
    </dgm:pt>
  </dgm:ptLst>
  <dgm:cxnLst>
    <dgm:cxn modelId="{9D6D7975-1656-4898-BA2A-C92300B18185}" srcId="{56E8AD8E-E604-404F-A694-B04EB48076F4}" destId="{DAF91ABB-5147-414A-805B-66AE4B060A55}" srcOrd="2" destOrd="0" parTransId="{03AB2573-D62C-426B-B407-F16F577D4357}" sibTransId="{8B773853-BE02-4384-AD41-750A65A5FC29}"/>
    <dgm:cxn modelId="{F2BA0F94-0D2B-4A5E-BED6-AEACC75A9665}" type="presOf" srcId="{DAF91ABB-5147-414A-805B-66AE4B060A55}" destId="{456F8AF4-6751-48D4-9E0E-17FF72BB9FED}" srcOrd="0" destOrd="0" presId="urn:microsoft.com/office/officeart/2005/8/layout/process1"/>
    <dgm:cxn modelId="{38E2AE42-51C3-41F4-8553-F85027C9184A}" srcId="{04F2CBC7-BC2F-4D80-B3C6-CEDEBC81EF80}" destId="{53BAF383-0CF1-4BC1-A48B-AA3BFB513005}" srcOrd="0" destOrd="0" parTransId="{DF58F6DF-ACEB-4868-90F5-6A66E51EEE39}" sibTransId="{C45F1353-ADDC-44C5-AD0E-F8E189ACFB15}"/>
    <dgm:cxn modelId="{C4B1175B-76DA-43DE-A05F-43593F49DAC6}" srcId="{56E8AD8E-E604-404F-A694-B04EB48076F4}" destId="{04F2CBC7-BC2F-4D80-B3C6-CEDEBC81EF80}" srcOrd="3" destOrd="0" parTransId="{52F60064-3F78-431D-87CC-B26C6C418039}" sibTransId="{3889AC66-F435-4569-BDC0-3B8C3E28E33B}"/>
    <dgm:cxn modelId="{DC941183-E400-4C92-B7E1-D172F9BE13F4}" type="presOf" srcId="{CFD1A114-68A7-4309-A223-E77D7D48D1E8}" destId="{89FE6E5D-29E6-4712-A701-1929DE3A7FCD}" srcOrd="0" destOrd="0" presId="urn:microsoft.com/office/officeart/2005/8/layout/process1"/>
    <dgm:cxn modelId="{77635480-F6A4-4AC1-9735-C41448864C29}" type="presOf" srcId="{9D6DC19B-F821-480F-8DF3-A78463740810}" destId="{5EF4DB39-F5CB-47E1-A426-5AC174FF76E9}" srcOrd="0" destOrd="0" presId="urn:microsoft.com/office/officeart/2005/8/layout/process1"/>
    <dgm:cxn modelId="{9D2D4D4C-91AA-4E11-9B53-DB1839E49000}" type="presOf" srcId="{6D49E322-003F-4942-8EB3-122037DED822}" destId="{E7A97F9B-219D-49D0-BE96-5DD757204DB1}" srcOrd="1" destOrd="0" presId="urn:microsoft.com/office/officeart/2005/8/layout/process1"/>
    <dgm:cxn modelId="{C5205AAD-F12D-43DE-ACF4-D271BF6051AC}" type="presOf" srcId="{8B773853-BE02-4384-AD41-750A65A5FC29}" destId="{EB8692D3-79B9-4737-9AD7-5AE1C549B664}" srcOrd="0" destOrd="0" presId="urn:microsoft.com/office/officeart/2005/8/layout/process1"/>
    <dgm:cxn modelId="{7B66FD68-9DDD-4C93-BA14-69643ADBF24A}" srcId="{CFD1A114-68A7-4309-A223-E77D7D48D1E8}" destId="{43FB809C-8DA3-4012-A236-5BA0220C8765}" srcOrd="0" destOrd="0" parTransId="{7AD6D31C-0255-469C-905D-1279B8CEBB71}" sibTransId="{7AE46206-6C64-41CC-A888-3B7E37E981F0}"/>
    <dgm:cxn modelId="{972665F0-1DF8-46F3-83EC-41BECF7CF32A}" type="presOf" srcId="{43FB809C-8DA3-4012-A236-5BA0220C8765}" destId="{89FE6E5D-29E6-4712-A701-1929DE3A7FCD}" srcOrd="0" destOrd="1" presId="urn:microsoft.com/office/officeart/2005/8/layout/process1"/>
    <dgm:cxn modelId="{BAE59776-D01E-4758-9D28-F262F034A6A6}" type="presOf" srcId="{53BAF383-0CF1-4BC1-A48B-AA3BFB513005}" destId="{029DE92E-24FF-4347-897C-44AC37BBE4AB}" srcOrd="0" destOrd="1" presId="urn:microsoft.com/office/officeart/2005/8/layout/process1"/>
    <dgm:cxn modelId="{A1EE8E25-7166-4616-93AD-46FD413C4324}" type="presOf" srcId="{6D49E322-003F-4942-8EB3-122037DED822}" destId="{4A7128A5-AB27-4A2A-AD34-B31A35532164}" srcOrd="0" destOrd="0" presId="urn:microsoft.com/office/officeart/2005/8/layout/process1"/>
    <dgm:cxn modelId="{B6AD9180-9109-4EA9-AC52-619E37F4719B}" type="presOf" srcId="{F57A0B78-95F5-47A9-B3A0-5EBF2695DC23}" destId="{90693EC8-9F61-4782-AA45-7347D21DFB14}" srcOrd="1" destOrd="0" presId="urn:microsoft.com/office/officeart/2005/8/layout/process1"/>
    <dgm:cxn modelId="{C0454023-118E-438B-A294-5012309BB5E7}" srcId="{56E8AD8E-E604-404F-A694-B04EB48076F4}" destId="{9D6DC19B-F821-480F-8DF3-A78463740810}" srcOrd="1" destOrd="0" parTransId="{8AE14DD6-5AF7-436A-B383-2599AA748AD9}" sibTransId="{F57A0B78-95F5-47A9-B3A0-5EBF2695DC23}"/>
    <dgm:cxn modelId="{07B85755-F38F-4A3C-8D6C-3AB75B663DE4}" type="presOf" srcId="{F57A0B78-95F5-47A9-B3A0-5EBF2695DC23}" destId="{ED14F946-A191-4666-A13B-812DB7D462F7}" srcOrd="0" destOrd="0" presId="urn:microsoft.com/office/officeart/2005/8/layout/process1"/>
    <dgm:cxn modelId="{29F95DC4-48E7-4A46-B28B-A0ED7C7EC0E6}" type="presOf" srcId="{04F2CBC7-BC2F-4D80-B3C6-CEDEBC81EF80}" destId="{029DE92E-24FF-4347-897C-44AC37BBE4AB}" srcOrd="0" destOrd="0" presId="urn:microsoft.com/office/officeart/2005/8/layout/process1"/>
    <dgm:cxn modelId="{F1BBD7E3-56D7-4CCA-B209-F19A58A049FE}" type="presOf" srcId="{56E8AD8E-E604-404F-A694-B04EB48076F4}" destId="{1BED9FAA-1F09-4162-A8BF-5A1895888CC5}" srcOrd="0" destOrd="0" presId="urn:microsoft.com/office/officeart/2005/8/layout/process1"/>
    <dgm:cxn modelId="{56316151-1CBF-42E6-B603-D8B2BE54F160}" srcId="{56E8AD8E-E604-404F-A694-B04EB48076F4}" destId="{CFD1A114-68A7-4309-A223-E77D7D48D1E8}" srcOrd="0" destOrd="0" parTransId="{01741B3E-797F-42A1-B627-2CACC9ECA1B5}" sibTransId="{6D49E322-003F-4942-8EB3-122037DED822}"/>
    <dgm:cxn modelId="{A2BA87B0-8C75-42C0-B50E-664EFE315385}" type="presOf" srcId="{8B773853-BE02-4384-AD41-750A65A5FC29}" destId="{B15A01E3-31BD-4001-A430-634B473F2C9C}" srcOrd="1" destOrd="0" presId="urn:microsoft.com/office/officeart/2005/8/layout/process1"/>
    <dgm:cxn modelId="{836ABDA3-78B9-46AA-BBA6-6D57D572E950}" type="presParOf" srcId="{1BED9FAA-1F09-4162-A8BF-5A1895888CC5}" destId="{89FE6E5D-29E6-4712-A701-1929DE3A7FCD}" srcOrd="0" destOrd="0" presId="urn:microsoft.com/office/officeart/2005/8/layout/process1"/>
    <dgm:cxn modelId="{AAB2A2BD-465A-4C3D-BAA0-6D3229FEA3CD}" type="presParOf" srcId="{1BED9FAA-1F09-4162-A8BF-5A1895888CC5}" destId="{4A7128A5-AB27-4A2A-AD34-B31A35532164}" srcOrd="1" destOrd="0" presId="urn:microsoft.com/office/officeart/2005/8/layout/process1"/>
    <dgm:cxn modelId="{6649D511-1526-4C9B-87F7-99DDF33189FA}" type="presParOf" srcId="{4A7128A5-AB27-4A2A-AD34-B31A35532164}" destId="{E7A97F9B-219D-49D0-BE96-5DD757204DB1}" srcOrd="0" destOrd="0" presId="urn:microsoft.com/office/officeart/2005/8/layout/process1"/>
    <dgm:cxn modelId="{00EF593D-5D79-422F-9DB2-558F08D2AD5D}" type="presParOf" srcId="{1BED9FAA-1F09-4162-A8BF-5A1895888CC5}" destId="{5EF4DB39-F5CB-47E1-A426-5AC174FF76E9}" srcOrd="2" destOrd="0" presId="urn:microsoft.com/office/officeart/2005/8/layout/process1"/>
    <dgm:cxn modelId="{FAAC73D5-417E-4869-AF40-FB20263E62A6}" type="presParOf" srcId="{1BED9FAA-1F09-4162-A8BF-5A1895888CC5}" destId="{ED14F946-A191-4666-A13B-812DB7D462F7}" srcOrd="3" destOrd="0" presId="urn:microsoft.com/office/officeart/2005/8/layout/process1"/>
    <dgm:cxn modelId="{6E662DE9-D363-4A7E-981A-AC316C0F6400}" type="presParOf" srcId="{ED14F946-A191-4666-A13B-812DB7D462F7}" destId="{90693EC8-9F61-4782-AA45-7347D21DFB14}" srcOrd="0" destOrd="0" presId="urn:microsoft.com/office/officeart/2005/8/layout/process1"/>
    <dgm:cxn modelId="{CCB2ED34-02FF-4487-8FEC-368A780DB86D}" type="presParOf" srcId="{1BED9FAA-1F09-4162-A8BF-5A1895888CC5}" destId="{456F8AF4-6751-48D4-9E0E-17FF72BB9FED}" srcOrd="4" destOrd="0" presId="urn:microsoft.com/office/officeart/2005/8/layout/process1"/>
    <dgm:cxn modelId="{3BA87300-46AF-47ED-AD5F-45D749EAEA18}" type="presParOf" srcId="{1BED9FAA-1F09-4162-A8BF-5A1895888CC5}" destId="{EB8692D3-79B9-4737-9AD7-5AE1C549B664}" srcOrd="5" destOrd="0" presId="urn:microsoft.com/office/officeart/2005/8/layout/process1"/>
    <dgm:cxn modelId="{577F8BEA-7F13-437C-B91B-F528F69FAB44}" type="presParOf" srcId="{EB8692D3-79B9-4737-9AD7-5AE1C549B664}" destId="{B15A01E3-31BD-4001-A430-634B473F2C9C}" srcOrd="0" destOrd="0" presId="urn:microsoft.com/office/officeart/2005/8/layout/process1"/>
    <dgm:cxn modelId="{9C83B096-238B-4C3B-9BD3-B5170B73E42E}" type="presParOf" srcId="{1BED9FAA-1F09-4162-A8BF-5A1895888CC5}" destId="{029DE92E-24FF-4347-897C-44AC37BBE4AB}"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E8AD8E-E604-404F-A694-B04EB48076F4}" type="doc">
      <dgm:prSet loTypeId="urn:microsoft.com/office/officeart/2005/8/layout/process1" loCatId="process" qsTypeId="urn:microsoft.com/office/officeart/2005/8/quickstyle/simple1" qsCatId="simple" csTypeId="urn:microsoft.com/office/officeart/2005/8/colors/accent1_2" csCatId="accent1" phldr="1"/>
      <dgm:spPr/>
    </dgm:pt>
    <dgm:pt modelId="{CFD1A114-68A7-4309-A223-E77D7D48D1E8}">
      <dgm:prSet phldrT="[Text]"/>
      <dgm:spPr>
        <a:blipFill>
          <a:blip xmlns:r="http://schemas.openxmlformats.org/officeDocument/2006/relationships" r:embed="rId1"/>
          <a:stretch>
            <a:fillRect/>
          </a:stretch>
        </a:blipFill>
      </dgm:spPr>
      <dgm:t>
        <a:bodyPr/>
        <a:lstStyle/>
        <a:p>
          <a:r>
            <a:rPr lang="en-US">
              <a:noFill/>
            </a:rPr>
            <a:t> </a:t>
          </a:r>
        </a:p>
      </dgm:t>
    </dgm:pt>
    <dgm:pt modelId="{01741B3E-797F-42A1-B627-2CACC9ECA1B5}" type="parTrans" cxnId="{56316151-1CBF-42E6-B603-D8B2BE54F160}">
      <dgm:prSet/>
      <dgm:spPr/>
      <dgm:t>
        <a:bodyPr/>
        <a:lstStyle/>
        <a:p>
          <a:endParaRPr lang="en-US"/>
        </a:p>
      </dgm:t>
    </dgm:pt>
    <dgm:pt modelId="{6D49E322-003F-4942-8EB3-122037DED822}" type="sibTrans" cxnId="{56316151-1CBF-42E6-B603-D8B2BE54F160}">
      <dgm:prSet/>
      <dgm:spPr/>
      <dgm:t>
        <a:bodyPr/>
        <a:lstStyle/>
        <a:p>
          <a:endParaRPr lang="en-US"/>
        </a:p>
      </dgm:t>
    </dgm:pt>
    <dgm:pt modelId="{DAF91ABB-5147-414A-805B-66AE4B060A55}">
      <dgm:prSet phldrT="[Text]"/>
      <dgm:spPr/>
      <dgm:t>
        <a:bodyPr/>
        <a:lstStyle/>
        <a:p>
          <a:r>
            <a:rPr lang="en-US" dirty="0" smtClean="0"/>
            <a:t>Create a variable for personal computer orders and one for commercial orders as a </a:t>
          </a:r>
          <a:r>
            <a:rPr lang="en-US" dirty="0" smtClean="0"/>
            <a:t>configurable </a:t>
          </a:r>
          <a:r>
            <a:rPr lang="en-US" dirty="0" smtClean="0"/>
            <a:t>variable. (Percentage should equal 100%)</a:t>
          </a:r>
          <a:endParaRPr lang="en-US" dirty="0"/>
        </a:p>
      </dgm:t>
    </dgm:pt>
    <dgm:pt modelId="{03AB2573-D62C-426B-B407-F16F577D4357}" type="parTrans" cxnId="{9D6D7975-1656-4898-BA2A-C92300B18185}">
      <dgm:prSet/>
      <dgm:spPr/>
      <dgm:t>
        <a:bodyPr/>
        <a:lstStyle/>
        <a:p>
          <a:endParaRPr lang="en-US"/>
        </a:p>
      </dgm:t>
    </dgm:pt>
    <dgm:pt modelId="{8B773853-BE02-4384-AD41-750A65A5FC29}" type="sibTrans" cxnId="{9D6D7975-1656-4898-BA2A-C92300B18185}">
      <dgm:prSet/>
      <dgm:spPr/>
      <dgm:t>
        <a:bodyPr/>
        <a:lstStyle/>
        <a:p>
          <a:endParaRPr lang="en-US"/>
        </a:p>
      </dgm:t>
    </dgm:pt>
    <dgm:pt modelId="{9D6DC19B-F821-480F-8DF3-A78463740810}">
      <dgm:prSet/>
      <dgm:spPr/>
      <dgm:t>
        <a:bodyPr/>
        <a:lstStyle/>
        <a:p>
          <a:r>
            <a:rPr lang="en-US" dirty="0" smtClean="0"/>
            <a:t>Generate a random number of orders from 1 to 10,000 as a configurable variable</a:t>
          </a:r>
          <a:endParaRPr lang="en-US" dirty="0"/>
        </a:p>
      </dgm:t>
    </dgm:pt>
    <dgm:pt modelId="{8AE14DD6-5AF7-436A-B383-2599AA748AD9}" type="parTrans" cxnId="{C0454023-118E-438B-A294-5012309BB5E7}">
      <dgm:prSet/>
      <dgm:spPr/>
      <dgm:t>
        <a:bodyPr/>
        <a:lstStyle/>
        <a:p>
          <a:endParaRPr lang="en-US"/>
        </a:p>
      </dgm:t>
    </dgm:pt>
    <dgm:pt modelId="{F57A0B78-95F5-47A9-B3A0-5EBF2695DC23}" type="sibTrans" cxnId="{C0454023-118E-438B-A294-5012309BB5E7}">
      <dgm:prSet/>
      <dgm:spPr/>
      <dgm:t>
        <a:bodyPr/>
        <a:lstStyle/>
        <a:p>
          <a:endParaRPr lang="en-US"/>
        </a:p>
      </dgm:t>
    </dgm:pt>
    <dgm:pt modelId="{04F2CBC7-BC2F-4D80-B3C6-CEDEBC81EF80}">
      <dgm:prSet/>
      <dgm:spPr>
        <a:blipFill>
          <a:blip xmlns:r="http://schemas.openxmlformats.org/officeDocument/2006/relationships" r:embed="rId2"/>
          <a:stretch>
            <a:fillRect r="-1034"/>
          </a:stretch>
        </a:blipFill>
      </dgm:spPr>
      <dgm:t>
        <a:bodyPr/>
        <a:lstStyle/>
        <a:p>
          <a:r>
            <a:rPr lang="en-US">
              <a:noFill/>
            </a:rPr>
            <a:t> </a:t>
          </a:r>
        </a:p>
      </dgm:t>
    </dgm:pt>
    <dgm:pt modelId="{52F60064-3F78-431D-87CC-B26C6C418039}" type="parTrans" cxnId="{C4B1175B-76DA-43DE-A05F-43593F49DAC6}">
      <dgm:prSet/>
      <dgm:spPr/>
      <dgm:t>
        <a:bodyPr/>
        <a:lstStyle/>
        <a:p>
          <a:endParaRPr lang="en-US"/>
        </a:p>
      </dgm:t>
    </dgm:pt>
    <dgm:pt modelId="{3889AC66-F435-4569-BDC0-3B8C3E28E33B}" type="sibTrans" cxnId="{C4B1175B-76DA-43DE-A05F-43593F49DAC6}">
      <dgm:prSet/>
      <dgm:spPr/>
      <dgm:t>
        <a:bodyPr/>
        <a:lstStyle/>
        <a:p>
          <a:endParaRPr lang="en-US"/>
        </a:p>
      </dgm:t>
    </dgm:pt>
    <dgm:pt modelId="{53BAF383-0CF1-4BC1-A48B-AA3BFB513005}">
      <dgm:prSet/>
      <dgm:spPr/>
      <dgm:t>
        <a:bodyPr/>
        <a:lstStyle/>
        <a:p>
          <a:r>
            <a:rPr lang="en-US">
              <a:noFill/>
            </a:rPr>
            <a:t> </a:t>
          </a:r>
        </a:p>
      </dgm:t>
    </dgm:pt>
    <dgm:pt modelId="{DF58F6DF-ACEB-4868-90F5-6A66E51EEE39}" type="parTrans" cxnId="{38E2AE42-51C3-41F4-8553-F85027C9184A}">
      <dgm:prSet/>
      <dgm:spPr/>
      <dgm:t>
        <a:bodyPr/>
        <a:lstStyle/>
        <a:p>
          <a:endParaRPr lang="en-US"/>
        </a:p>
      </dgm:t>
    </dgm:pt>
    <dgm:pt modelId="{C45F1353-ADDC-44C5-AD0E-F8E189ACFB15}" type="sibTrans" cxnId="{38E2AE42-51C3-41F4-8553-F85027C9184A}">
      <dgm:prSet/>
      <dgm:spPr/>
      <dgm:t>
        <a:bodyPr/>
        <a:lstStyle/>
        <a:p>
          <a:endParaRPr lang="en-US"/>
        </a:p>
      </dgm:t>
    </dgm:pt>
    <dgm:pt modelId="{43FB809C-8DA3-4012-A236-5BA0220C8765}">
      <dgm:prSet phldrT="[Text]"/>
      <dgm:spPr/>
      <dgm:t>
        <a:bodyPr/>
        <a:lstStyle/>
        <a:p>
          <a:r>
            <a:rPr lang="en-US">
              <a:noFill/>
            </a:rPr>
            <a:t> </a:t>
          </a:r>
        </a:p>
      </dgm:t>
    </dgm:pt>
    <dgm:pt modelId="{7AE46206-6C64-41CC-A888-3B7E37E981F0}" type="sibTrans" cxnId="{7B66FD68-9DDD-4C93-BA14-69643ADBF24A}">
      <dgm:prSet/>
      <dgm:spPr/>
      <dgm:t>
        <a:bodyPr/>
        <a:lstStyle/>
        <a:p>
          <a:endParaRPr lang="en-US"/>
        </a:p>
      </dgm:t>
    </dgm:pt>
    <dgm:pt modelId="{7AD6D31C-0255-469C-905D-1279B8CEBB71}" type="parTrans" cxnId="{7B66FD68-9DDD-4C93-BA14-69643ADBF24A}">
      <dgm:prSet/>
      <dgm:spPr/>
      <dgm:t>
        <a:bodyPr/>
        <a:lstStyle/>
        <a:p>
          <a:endParaRPr lang="en-US"/>
        </a:p>
      </dgm:t>
    </dgm:pt>
    <dgm:pt modelId="{1BED9FAA-1F09-4162-A8BF-5A1895888CC5}" type="pres">
      <dgm:prSet presAssocID="{56E8AD8E-E604-404F-A694-B04EB48076F4}" presName="Name0" presStyleCnt="0">
        <dgm:presLayoutVars>
          <dgm:dir/>
          <dgm:resizeHandles val="exact"/>
        </dgm:presLayoutVars>
      </dgm:prSet>
      <dgm:spPr/>
    </dgm:pt>
    <dgm:pt modelId="{89FE6E5D-29E6-4712-A701-1929DE3A7FCD}" type="pres">
      <dgm:prSet presAssocID="{CFD1A114-68A7-4309-A223-E77D7D48D1E8}" presName="node" presStyleLbl="node1" presStyleIdx="0" presStyleCnt="4">
        <dgm:presLayoutVars>
          <dgm:bulletEnabled val="1"/>
        </dgm:presLayoutVars>
      </dgm:prSet>
      <dgm:spPr/>
      <dgm:t>
        <a:bodyPr/>
        <a:lstStyle/>
        <a:p>
          <a:endParaRPr lang="en-US"/>
        </a:p>
      </dgm:t>
    </dgm:pt>
    <dgm:pt modelId="{4A7128A5-AB27-4A2A-AD34-B31A35532164}" type="pres">
      <dgm:prSet presAssocID="{6D49E322-003F-4942-8EB3-122037DED822}" presName="sibTrans" presStyleLbl="sibTrans2D1" presStyleIdx="0" presStyleCnt="3"/>
      <dgm:spPr/>
      <dgm:t>
        <a:bodyPr/>
        <a:lstStyle/>
        <a:p>
          <a:endParaRPr lang="en-US"/>
        </a:p>
      </dgm:t>
    </dgm:pt>
    <dgm:pt modelId="{E7A97F9B-219D-49D0-BE96-5DD757204DB1}" type="pres">
      <dgm:prSet presAssocID="{6D49E322-003F-4942-8EB3-122037DED822}" presName="connectorText" presStyleLbl="sibTrans2D1" presStyleIdx="0" presStyleCnt="3"/>
      <dgm:spPr/>
      <dgm:t>
        <a:bodyPr/>
        <a:lstStyle/>
        <a:p>
          <a:endParaRPr lang="en-US"/>
        </a:p>
      </dgm:t>
    </dgm:pt>
    <dgm:pt modelId="{5EF4DB39-F5CB-47E1-A426-5AC174FF76E9}" type="pres">
      <dgm:prSet presAssocID="{9D6DC19B-F821-480F-8DF3-A78463740810}" presName="node" presStyleLbl="node1" presStyleIdx="1" presStyleCnt="4">
        <dgm:presLayoutVars>
          <dgm:bulletEnabled val="1"/>
        </dgm:presLayoutVars>
      </dgm:prSet>
      <dgm:spPr/>
      <dgm:t>
        <a:bodyPr/>
        <a:lstStyle/>
        <a:p>
          <a:endParaRPr lang="en-US"/>
        </a:p>
      </dgm:t>
    </dgm:pt>
    <dgm:pt modelId="{ED14F946-A191-4666-A13B-812DB7D462F7}" type="pres">
      <dgm:prSet presAssocID="{F57A0B78-95F5-47A9-B3A0-5EBF2695DC23}" presName="sibTrans" presStyleLbl="sibTrans2D1" presStyleIdx="1" presStyleCnt="3"/>
      <dgm:spPr/>
      <dgm:t>
        <a:bodyPr/>
        <a:lstStyle/>
        <a:p>
          <a:endParaRPr lang="en-US"/>
        </a:p>
      </dgm:t>
    </dgm:pt>
    <dgm:pt modelId="{90693EC8-9F61-4782-AA45-7347D21DFB14}" type="pres">
      <dgm:prSet presAssocID="{F57A0B78-95F5-47A9-B3A0-5EBF2695DC23}" presName="connectorText" presStyleLbl="sibTrans2D1" presStyleIdx="1" presStyleCnt="3"/>
      <dgm:spPr/>
      <dgm:t>
        <a:bodyPr/>
        <a:lstStyle/>
        <a:p>
          <a:endParaRPr lang="en-US"/>
        </a:p>
      </dgm:t>
    </dgm:pt>
    <dgm:pt modelId="{456F8AF4-6751-48D4-9E0E-17FF72BB9FED}" type="pres">
      <dgm:prSet presAssocID="{DAF91ABB-5147-414A-805B-66AE4B060A55}" presName="node" presStyleLbl="node1" presStyleIdx="2" presStyleCnt="4">
        <dgm:presLayoutVars>
          <dgm:bulletEnabled val="1"/>
        </dgm:presLayoutVars>
      </dgm:prSet>
      <dgm:spPr/>
      <dgm:t>
        <a:bodyPr/>
        <a:lstStyle/>
        <a:p>
          <a:endParaRPr lang="en-US"/>
        </a:p>
      </dgm:t>
    </dgm:pt>
    <dgm:pt modelId="{EB8692D3-79B9-4737-9AD7-5AE1C549B664}" type="pres">
      <dgm:prSet presAssocID="{8B773853-BE02-4384-AD41-750A65A5FC29}" presName="sibTrans" presStyleLbl="sibTrans2D1" presStyleIdx="2" presStyleCnt="3"/>
      <dgm:spPr/>
      <dgm:t>
        <a:bodyPr/>
        <a:lstStyle/>
        <a:p>
          <a:endParaRPr lang="en-US"/>
        </a:p>
      </dgm:t>
    </dgm:pt>
    <dgm:pt modelId="{B15A01E3-31BD-4001-A430-634B473F2C9C}" type="pres">
      <dgm:prSet presAssocID="{8B773853-BE02-4384-AD41-750A65A5FC29}" presName="connectorText" presStyleLbl="sibTrans2D1" presStyleIdx="2" presStyleCnt="3"/>
      <dgm:spPr/>
      <dgm:t>
        <a:bodyPr/>
        <a:lstStyle/>
        <a:p>
          <a:endParaRPr lang="en-US"/>
        </a:p>
      </dgm:t>
    </dgm:pt>
    <dgm:pt modelId="{029DE92E-24FF-4347-897C-44AC37BBE4AB}" type="pres">
      <dgm:prSet presAssocID="{04F2CBC7-BC2F-4D80-B3C6-CEDEBC81EF80}" presName="node" presStyleLbl="node1" presStyleIdx="3" presStyleCnt="4">
        <dgm:presLayoutVars>
          <dgm:bulletEnabled val="1"/>
        </dgm:presLayoutVars>
      </dgm:prSet>
      <dgm:spPr/>
      <dgm:t>
        <a:bodyPr/>
        <a:lstStyle/>
        <a:p>
          <a:endParaRPr lang="en-US"/>
        </a:p>
      </dgm:t>
    </dgm:pt>
  </dgm:ptLst>
  <dgm:cxnLst>
    <dgm:cxn modelId="{9D6D7975-1656-4898-BA2A-C92300B18185}" srcId="{56E8AD8E-E604-404F-A694-B04EB48076F4}" destId="{DAF91ABB-5147-414A-805B-66AE4B060A55}" srcOrd="2" destOrd="0" parTransId="{03AB2573-D62C-426B-B407-F16F577D4357}" sibTransId="{8B773853-BE02-4384-AD41-750A65A5FC29}"/>
    <dgm:cxn modelId="{F2BA0F94-0D2B-4A5E-BED6-AEACC75A9665}" type="presOf" srcId="{DAF91ABB-5147-414A-805B-66AE4B060A55}" destId="{456F8AF4-6751-48D4-9E0E-17FF72BB9FED}" srcOrd="0" destOrd="0" presId="urn:microsoft.com/office/officeart/2005/8/layout/process1"/>
    <dgm:cxn modelId="{38E2AE42-51C3-41F4-8553-F85027C9184A}" srcId="{04F2CBC7-BC2F-4D80-B3C6-CEDEBC81EF80}" destId="{53BAF383-0CF1-4BC1-A48B-AA3BFB513005}" srcOrd="0" destOrd="0" parTransId="{DF58F6DF-ACEB-4868-90F5-6A66E51EEE39}" sibTransId="{C45F1353-ADDC-44C5-AD0E-F8E189ACFB15}"/>
    <dgm:cxn modelId="{C4B1175B-76DA-43DE-A05F-43593F49DAC6}" srcId="{56E8AD8E-E604-404F-A694-B04EB48076F4}" destId="{04F2CBC7-BC2F-4D80-B3C6-CEDEBC81EF80}" srcOrd="3" destOrd="0" parTransId="{52F60064-3F78-431D-87CC-B26C6C418039}" sibTransId="{3889AC66-F435-4569-BDC0-3B8C3E28E33B}"/>
    <dgm:cxn modelId="{DC941183-E400-4C92-B7E1-D172F9BE13F4}" type="presOf" srcId="{CFD1A114-68A7-4309-A223-E77D7D48D1E8}" destId="{89FE6E5D-29E6-4712-A701-1929DE3A7FCD}" srcOrd="0" destOrd="0" presId="urn:microsoft.com/office/officeart/2005/8/layout/process1"/>
    <dgm:cxn modelId="{77635480-F6A4-4AC1-9735-C41448864C29}" type="presOf" srcId="{9D6DC19B-F821-480F-8DF3-A78463740810}" destId="{5EF4DB39-F5CB-47E1-A426-5AC174FF76E9}" srcOrd="0" destOrd="0" presId="urn:microsoft.com/office/officeart/2005/8/layout/process1"/>
    <dgm:cxn modelId="{9D2D4D4C-91AA-4E11-9B53-DB1839E49000}" type="presOf" srcId="{6D49E322-003F-4942-8EB3-122037DED822}" destId="{E7A97F9B-219D-49D0-BE96-5DD757204DB1}" srcOrd="1" destOrd="0" presId="urn:microsoft.com/office/officeart/2005/8/layout/process1"/>
    <dgm:cxn modelId="{C5205AAD-F12D-43DE-ACF4-D271BF6051AC}" type="presOf" srcId="{8B773853-BE02-4384-AD41-750A65A5FC29}" destId="{EB8692D3-79B9-4737-9AD7-5AE1C549B664}" srcOrd="0" destOrd="0" presId="urn:microsoft.com/office/officeart/2005/8/layout/process1"/>
    <dgm:cxn modelId="{7B66FD68-9DDD-4C93-BA14-69643ADBF24A}" srcId="{CFD1A114-68A7-4309-A223-E77D7D48D1E8}" destId="{43FB809C-8DA3-4012-A236-5BA0220C8765}" srcOrd="0" destOrd="0" parTransId="{7AD6D31C-0255-469C-905D-1279B8CEBB71}" sibTransId="{7AE46206-6C64-41CC-A888-3B7E37E981F0}"/>
    <dgm:cxn modelId="{972665F0-1DF8-46F3-83EC-41BECF7CF32A}" type="presOf" srcId="{43FB809C-8DA3-4012-A236-5BA0220C8765}" destId="{89FE6E5D-29E6-4712-A701-1929DE3A7FCD}" srcOrd="0" destOrd="1" presId="urn:microsoft.com/office/officeart/2005/8/layout/process1"/>
    <dgm:cxn modelId="{BAE59776-D01E-4758-9D28-F262F034A6A6}" type="presOf" srcId="{53BAF383-0CF1-4BC1-A48B-AA3BFB513005}" destId="{029DE92E-24FF-4347-897C-44AC37BBE4AB}" srcOrd="0" destOrd="1" presId="urn:microsoft.com/office/officeart/2005/8/layout/process1"/>
    <dgm:cxn modelId="{A1EE8E25-7166-4616-93AD-46FD413C4324}" type="presOf" srcId="{6D49E322-003F-4942-8EB3-122037DED822}" destId="{4A7128A5-AB27-4A2A-AD34-B31A35532164}" srcOrd="0" destOrd="0" presId="urn:microsoft.com/office/officeart/2005/8/layout/process1"/>
    <dgm:cxn modelId="{B6AD9180-9109-4EA9-AC52-619E37F4719B}" type="presOf" srcId="{F57A0B78-95F5-47A9-B3A0-5EBF2695DC23}" destId="{90693EC8-9F61-4782-AA45-7347D21DFB14}" srcOrd="1" destOrd="0" presId="urn:microsoft.com/office/officeart/2005/8/layout/process1"/>
    <dgm:cxn modelId="{C0454023-118E-438B-A294-5012309BB5E7}" srcId="{56E8AD8E-E604-404F-A694-B04EB48076F4}" destId="{9D6DC19B-F821-480F-8DF3-A78463740810}" srcOrd="1" destOrd="0" parTransId="{8AE14DD6-5AF7-436A-B383-2599AA748AD9}" sibTransId="{F57A0B78-95F5-47A9-B3A0-5EBF2695DC23}"/>
    <dgm:cxn modelId="{07B85755-F38F-4A3C-8D6C-3AB75B663DE4}" type="presOf" srcId="{F57A0B78-95F5-47A9-B3A0-5EBF2695DC23}" destId="{ED14F946-A191-4666-A13B-812DB7D462F7}" srcOrd="0" destOrd="0" presId="urn:microsoft.com/office/officeart/2005/8/layout/process1"/>
    <dgm:cxn modelId="{29F95DC4-48E7-4A46-B28B-A0ED7C7EC0E6}" type="presOf" srcId="{04F2CBC7-BC2F-4D80-B3C6-CEDEBC81EF80}" destId="{029DE92E-24FF-4347-897C-44AC37BBE4AB}" srcOrd="0" destOrd="0" presId="urn:microsoft.com/office/officeart/2005/8/layout/process1"/>
    <dgm:cxn modelId="{F1BBD7E3-56D7-4CCA-B209-F19A58A049FE}" type="presOf" srcId="{56E8AD8E-E604-404F-A694-B04EB48076F4}" destId="{1BED9FAA-1F09-4162-A8BF-5A1895888CC5}" srcOrd="0" destOrd="0" presId="urn:microsoft.com/office/officeart/2005/8/layout/process1"/>
    <dgm:cxn modelId="{56316151-1CBF-42E6-B603-D8B2BE54F160}" srcId="{56E8AD8E-E604-404F-A694-B04EB48076F4}" destId="{CFD1A114-68A7-4309-A223-E77D7D48D1E8}" srcOrd="0" destOrd="0" parTransId="{01741B3E-797F-42A1-B627-2CACC9ECA1B5}" sibTransId="{6D49E322-003F-4942-8EB3-122037DED822}"/>
    <dgm:cxn modelId="{A2BA87B0-8C75-42C0-B50E-664EFE315385}" type="presOf" srcId="{8B773853-BE02-4384-AD41-750A65A5FC29}" destId="{B15A01E3-31BD-4001-A430-634B473F2C9C}" srcOrd="1" destOrd="0" presId="urn:microsoft.com/office/officeart/2005/8/layout/process1"/>
    <dgm:cxn modelId="{836ABDA3-78B9-46AA-BBA6-6D57D572E950}" type="presParOf" srcId="{1BED9FAA-1F09-4162-A8BF-5A1895888CC5}" destId="{89FE6E5D-29E6-4712-A701-1929DE3A7FCD}" srcOrd="0" destOrd="0" presId="urn:microsoft.com/office/officeart/2005/8/layout/process1"/>
    <dgm:cxn modelId="{AAB2A2BD-465A-4C3D-BAA0-6D3229FEA3CD}" type="presParOf" srcId="{1BED9FAA-1F09-4162-A8BF-5A1895888CC5}" destId="{4A7128A5-AB27-4A2A-AD34-B31A35532164}" srcOrd="1" destOrd="0" presId="urn:microsoft.com/office/officeart/2005/8/layout/process1"/>
    <dgm:cxn modelId="{6649D511-1526-4C9B-87F7-99DDF33189FA}" type="presParOf" srcId="{4A7128A5-AB27-4A2A-AD34-B31A35532164}" destId="{E7A97F9B-219D-49D0-BE96-5DD757204DB1}" srcOrd="0" destOrd="0" presId="urn:microsoft.com/office/officeart/2005/8/layout/process1"/>
    <dgm:cxn modelId="{00EF593D-5D79-422F-9DB2-558F08D2AD5D}" type="presParOf" srcId="{1BED9FAA-1F09-4162-A8BF-5A1895888CC5}" destId="{5EF4DB39-F5CB-47E1-A426-5AC174FF76E9}" srcOrd="2" destOrd="0" presId="urn:microsoft.com/office/officeart/2005/8/layout/process1"/>
    <dgm:cxn modelId="{FAAC73D5-417E-4869-AF40-FB20263E62A6}" type="presParOf" srcId="{1BED9FAA-1F09-4162-A8BF-5A1895888CC5}" destId="{ED14F946-A191-4666-A13B-812DB7D462F7}" srcOrd="3" destOrd="0" presId="urn:microsoft.com/office/officeart/2005/8/layout/process1"/>
    <dgm:cxn modelId="{6E662DE9-D363-4A7E-981A-AC316C0F6400}" type="presParOf" srcId="{ED14F946-A191-4666-A13B-812DB7D462F7}" destId="{90693EC8-9F61-4782-AA45-7347D21DFB14}" srcOrd="0" destOrd="0" presId="urn:microsoft.com/office/officeart/2005/8/layout/process1"/>
    <dgm:cxn modelId="{CCB2ED34-02FF-4487-8FEC-368A780DB86D}" type="presParOf" srcId="{1BED9FAA-1F09-4162-A8BF-5A1895888CC5}" destId="{456F8AF4-6751-48D4-9E0E-17FF72BB9FED}" srcOrd="4" destOrd="0" presId="urn:microsoft.com/office/officeart/2005/8/layout/process1"/>
    <dgm:cxn modelId="{3BA87300-46AF-47ED-AD5F-45D749EAEA18}" type="presParOf" srcId="{1BED9FAA-1F09-4162-A8BF-5A1895888CC5}" destId="{EB8692D3-79B9-4737-9AD7-5AE1C549B664}" srcOrd="5" destOrd="0" presId="urn:microsoft.com/office/officeart/2005/8/layout/process1"/>
    <dgm:cxn modelId="{577F8BEA-7F13-437C-B91B-F528F69FAB44}" type="presParOf" srcId="{EB8692D3-79B9-4737-9AD7-5AE1C549B664}" destId="{B15A01E3-31BD-4001-A430-634B473F2C9C}" srcOrd="0" destOrd="0" presId="urn:microsoft.com/office/officeart/2005/8/layout/process1"/>
    <dgm:cxn modelId="{9C83B096-238B-4C3B-9BD3-B5170B73E42E}" type="presParOf" srcId="{1BED9FAA-1F09-4162-A8BF-5A1895888CC5}" destId="{029DE92E-24FF-4347-897C-44AC37BBE4AB}"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CDFCBA-C9DB-4243-B342-E9A1DCBD73EC}" type="doc">
      <dgm:prSet loTypeId="urn:microsoft.com/office/officeart/2005/8/layout/process1" loCatId="process" qsTypeId="urn:microsoft.com/office/officeart/2005/8/quickstyle/simple1" qsCatId="simple" csTypeId="urn:microsoft.com/office/officeart/2005/8/colors/accent1_2" csCatId="accent1" phldr="1"/>
      <dgm:spPr/>
    </dgm:pt>
    <dgm:pt modelId="{A36098B4-696B-4B2D-8F77-CEB1C4E2C106}">
      <dgm:prSet phldrT="[Text]"/>
      <dgm:spPr/>
      <dgm:t>
        <a:bodyPr/>
        <a:lstStyle/>
        <a:p>
          <a:r>
            <a:rPr lang="en-US" dirty="0" smtClean="0"/>
            <a:t>Build data to have the number of orders</a:t>
          </a:r>
        </a:p>
      </dgm:t>
    </dgm:pt>
    <dgm:pt modelId="{213984EC-69E4-40B2-A400-C90CDB2A5149}" type="parTrans" cxnId="{D81AEA7D-089D-4881-A3DA-4F8DA4494FC0}">
      <dgm:prSet/>
      <dgm:spPr/>
      <dgm:t>
        <a:bodyPr/>
        <a:lstStyle/>
        <a:p>
          <a:endParaRPr lang="en-US"/>
        </a:p>
      </dgm:t>
    </dgm:pt>
    <dgm:pt modelId="{B8D24567-9EBF-4EE5-B601-159512EB2392}" type="sibTrans" cxnId="{D81AEA7D-089D-4881-A3DA-4F8DA4494FC0}">
      <dgm:prSet/>
      <dgm:spPr/>
      <dgm:t>
        <a:bodyPr/>
        <a:lstStyle/>
        <a:p>
          <a:endParaRPr lang="en-US"/>
        </a:p>
      </dgm:t>
    </dgm:pt>
    <dgm:pt modelId="{B56D9D58-05FC-4A80-9B38-614DB0335B7F}">
      <dgm:prSet/>
      <dgm:spPr/>
      <dgm:t>
        <a:bodyPr/>
        <a:lstStyle/>
        <a:p>
          <a:r>
            <a:rPr lang="en-US" dirty="0" smtClean="0"/>
            <a:t>Calculate the personal and commercial orders:</a:t>
          </a:r>
          <a:endParaRPr lang="en-US" dirty="0"/>
        </a:p>
      </dgm:t>
    </dgm:pt>
    <dgm:pt modelId="{C7340190-6A71-4798-848F-4C2935958BFC}" type="parTrans" cxnId="{4456ACAF-F4AB-4E42-8353-97F1AA925169}">
      <dgm:prSet/>
      <dgm:spPr/>
      <dgm:t>
        <a:bodyPr/>
        <a:lstStyle/>
        <a:p>
          <a:endParaRPr lang="en-US"/>
        </a:p>
      </dgm:t>
    </dgm:pt>
    <dgm:pt modelId="{BBDE6C63-2112-4F4A-8E04-9B4E0C1EA2C7}" type="sibTrans" cxnId="{4456ACAF-F4AB-4E42-8353-97F1AA925169}">
      <dgm:prSet/>
      <dgm:spPr/>
      <dgm:t>
        <a:bodyPr/>
        <a:lstStyle/>
        <a:p>
          <a:endParaRPr lang="en-US"/>
        </a:p>
      </dgm:t>
    </dgm:pt>
    <dgm:pt modelId="{25894EA1-EC2C-4CDA-A1C8-5B311A7A4DA7}">
      <dgm:prSet phldrT="[Text]"/>
      <dgm:spPr/>
      <dgm:t>
        <a:bodyPr/>
        <a:lstStyle/>
        <a:p>
          <a:r>
            <a:rPr lang="en-US" dirty="0" smtClean="0"/>
            <a:t>If order greater than (personal orders/100) times order variable, then do:</a:t>
          </a:r>
          <a:endParaRPr lang="en-US" dirty="0"/>
        </a:p>
      </dgm:t>
    </dgm:pt>
    <dgm:pt modelId="{B48F0AF1-2E2D-48D9-9CCB-972D107ED680}" type="parTrans" cxnId="{C44F632D-3E56-4C4A-AE92-D7A78E897EBA}">
      <dgm:prSet/>
      <dgm:spPr/>
      <dgm:t>
        <a:bodyPr/>
        <a:lstStyle/>
        <a:p>
          <a:endParaRPr lang="en-US"/>
        </a:p>
      </dgm:t>
    </dgm:pt>
    <dgm:pt modelId="{EC332328-53CC-4B87-BE73-DEB50DF954AE}" type="sibTrans" cxnId="{C44F632D-3E56-4C4A-AE92-D7A78E897EBA}">
      <dgm:prSet/>
      <dgm:spPr/>
      <dgm:t>
        <a:bodyPr/>
        <a:lstStyle/>
        <a:p>
          <a:endParaRPr lang="en-US"/>
        </a:p>
      </dgm:t>
    </dgm:pt>
    <dgm:pt modelId="{FD27194E-E449-43E3-89E0-C8FAFE69B109}">
      <dgm:prSet/>
      <dgm:spPr/>
      <dgm:t>
        <a:bodyPr/>
        <a:lstStyle/>
        <a:p>
          <a:r>
            <a:rPr lang="en-US" dirty="0" smtClean="0"/>
            <a:t>If order is less than or equal to (personal orders/100) times order variable, then do:</a:t>
          </a:r>
          <a:endParaRPr lang="en-US" dirty="0"/>
        </a:p>
      </dgm:t>
    </dgm:pt>
    <dgm:pt modelId="{437E5005-3A89-4E97-9DA9-E2B24A4BA19C}" type="parTrans" cxnId="{E01D0901-1E68-45BB-A9CD-0B8BD0394FE0}">
      <dgm:prSet/>
      <dgm:spPr/>
      <dgm:t>
        <a:bodyPr/>
        <a:lstStyle/>
        <a:p>
          <a:endParaRPr lang="en-US"/>
        </a:p>
      </dgm:t>
    </dgm:pt>
    <dgm:pt modelId="{BAAD56AA-501E-49DC-A507-EBE1422A4FDD}" type="sibTrans" cxnId="{E01D0901-1E68-45BB-A9CD-0B8BD0394FE0}">
      <dgm:prSet/>
      <dgm:spPr/>
      <dgm:t>
        <a:bodyPr/>
        <a:lstStyle/>
        <a:p>
          <a:endParaRPr lang="en-US"/>
        </a:p>
      </dgm:t>
    </dgm:pt>
    <dgm:pt modelId="{847C5BCE-CE60-43F5-B374-AA1AA12DF160}">
      <dgm:prSet/>
      <dgm:spPr/>
      <dgm:t>
        <a:bodyPr/>
        <a:lstStyle/>
        <a:p>
          <a:r>
            <a:rPr lang="en-US" dirty="0" smtClean="0"/>
            <a:t>Create  </a:t>
          </a:r>
          <a:r>
            <a:rPr lang="en-US" dirty="0" err="1" smtClean="0"/>
            <a:t>ordertype</a:t>
          </a:r>
          <a:r>
            <a:rPr lang="en-US" dirty="0" smtClean="0"/>
            <a:t> column as personal</a:t>
          </a:r>
          <a:endParaRPr lang="en-US" dirty="0"/>
        </a:p>
      </dgm:t>
    </dgm:pt>
    <dgm:pt modelId="{1F04201F-0085-4E4A-B343-020FA4408E15}" type="parTrans" cxnId="{B369BA15-FFF4-4479-ACB3-729BE6736671}">
      <dgm:prSet/>
      <dgm:spPr/>
      <dgm:t>
        <a:bodyPr/>
        <a:lstStyle/>
        <a:p>
          <a:endParaRPr lang="en-US"/>
        </a:p>
      </dgm:t>
    </dgm:pt>
    <dgm:pt modelId="{E80C1476-B6FE-43D2-A529-B0A35E522CFB}" type="sibTrans" cxnId="{B369BA15-FFF4-4479-ACB3-729BE6736671}">
      <dgm:prSet/>
      <dgm:spPr/>
      <dgm:t>
        <a:bodyPr/>
        <a:lstStyle/>
        <a:p>
          <a:endParaRPr lang="en-US"/>
        </a:p>
      </dgm:t>
    </dgm:pt>
    <mc:AlternateContent xmlns:mc="http://schemas.openxmlformats.org/markup-compatibility/2006" xmlns:a14="http://schemas.microsoft.com/office/drawing/2010/main">
      <mc:Choice Requires="a14">
        <dgm:pt modelId="{4EF31CD7-3642-4DB1-86C7-B6AC23DFE19C}">
          <dgm:prSe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r>
                      <a:rPr lang="en-US" b="0" i="1" dirty="0" smtClean="0">
                        <a:latin typeface="Cambria Math" panose="02040503050406030204" pitchFamily="18" charset="0"/>
                      </a:rPr>
                      <m:t>=</m:t>
                    </m:r>
                    <m:r>
                      <a:rPr lang="en-US" i="1" dirty="0" smtClean="0">
                        <a:latin typeface="Cambria Math" panose="02040503050406030204" pitchFamily="18" charset="0"/>
                      </a:rPr>
                      <m:t>1</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𝑟𝑎𝑛𝑑𝑜𝑚</m:t>
                    </m:r>
                    <m:r>
                      <a:rPr lang="en-US" i="1" dirty="0" smtClean="0">
                        <a:latin typeface="Cambria Math" panose="02040503050406030204" pitchFamily="18" charset="0"/>
                      </a:rPr>
                      <m:t>(</m:t>
                    </m:r>
                    <m:r>
                      <a:rPr lang="en-US" i="1" dirty="0" smtClean="0">
                        <a:latin typeface="Cambria Math" panose="02040503050406030204" pitchFamily="18" charset="0"/>
                      </a:rPr>
                      <m:t>𝑃𝑜𝑖𝑠𝑠𝑜𝑛</m:t>
                    </m:r>
                    <m:r>
                      <a:rPr lang="en-US" i="1" dirty="0" smtClean="0">
                        <a:latin typeface="Cambria Math" panose="02040503050406030204" pitchFamily="18" charset="0"/>
                      </a:rPr>
                      <m:t>, </m:t>
                    </m:r>
                    <m:r>
                      <a:rPr lang="en-US" b="0" i="1" dirty="0" smtClean="0">
                        <a:latin typeface="Cambria Math" panose="02040503050406030204" pitchFamily="18" charset="0"/>
                      </a:rPr>
                      <m:t>𝜆</m:t>
                    </m:r>
                    <m:r>
                      <a:rPr lang="en-US" i="1" dirty="0" smtClean="0">
                        <a:latin typeface="Cambria Math" panose="02040503050406030204" pitchFamily="18" charset="0"/>
                      </a:rPr>
                      <m:t>)</m:t>
                    </m:r>
                  </m:oMath>
                </m:oMathPara>
              </a14:m>
              <a:endParaRPr lang="en-US" dirty="0"/>
            </a:p>
          </dgm:t>
        </dgm:pt>
      </mc:Choice>
      <mc:Fallback xmlns="">
        <dgm:pt modelId="{4EF31CD7-3642-4DB1-86C7-B6AC23DFE19C}">
          <dgm:prSet/>
          <dgm:spPr/>
          <dgm:t>
            <a:bodyPr/>
            <a:lstStyle/>
            <a:p>
              <a:r>
                <a:rPr lang="en-US" i="0" dirty="0" smtClean="0">
                  <a:latin typeface="Cambria Math" panose="02040503050406030204" pitchFamily="18" charset="0"/>
                </a:rPr>
                <a:t>𝑋</a:t>
              </a:r>
              <a:r>
                <a:rPr lang="en-US" b="0" i="0" dirty="0" smtClean="0">
                  <a:latin typeface="Cambria Math" panose="02040503050406030204" pitchFamily="18" charset="0"/>
                </a:rPr>
                <a:t>=</a:t>
              </a:r>
              <a:r>
                <a:rPr lang="en-US" i="0" dirty="0" smtClean="0">
                  <a:latin typeface="Cambria Math" panose="02040503050406030204" pitchFamily="18" charset="0"/>
                </a:rPr>
                <a:t>1</a:t>
              </a:r>
              <a:r>
                <a:rPr lang="en-US" b="0" i="0" dirty="0" smtClean="0">
                  <a:latin typeface="Cambria Math" panose="02040503050406030204" pitchFamily="18" charset="0"/>
                </a:rPr>
                <a:t>+</a:t>
              </a:r>
              <a:r>
                <a:rPr lang="en-US" i="0" dirty="0" smtClean="0">
                  <a:latin typeface="Cambria Math" panose="02040503050406030204" pitchFamily="18" charset="0"/>
                </a:rPr>
                <a:t> 𝑟𝑎𝑛𝑑𝑜𝑚(𝑃𝑜𝑖𝑠𝑠𝑜𝑛, </a:t>
              </a:r>
              <a:r>
                <a:rPr lang="en-US" b="0" i="0" dirty="0" smtClean="0">
                  <a:latin typeface="Cambria Math" panose="02040503050406030204" pitchFamily="18" charset="0"/>
                </a:rPr>
                <a:t>𝜆</a:t>
              </a:r>
              <a:r>
                <a:rPr lang="en-US" i="0" dirty="0" smtClean="0">
                  <a:latin typeface="Cambria Math" panose="02040503050406030204" pitchFamily="18" charset="0"/>
                </a:rPr>
                <a:t>)</a:t>
              </a:r>
              <a:endParaRPr lang="en-US" dirty="0"/>
            </a:p>
          </dgm:t>
        </dgm:pt>
      </mc:Fallback>
    </mc:AlternateContent>
    <dgm:pt modelId="{981D9319-6FB8-462D-A6FB-9AC37AF2C94D}" type="parTrans" cxnId="{940F204D-C6D5-48EC-8884-A7345A6CB200}">
      <dgm:prSet/>
      <dgm:spPr/>
      <dgm:t>
        <a:bodyPr/>
        <a:lstStyle/>
        <a:p>
          <a:endParaRPr lang="en-US"/>
        </a:p>
      </dgm:t>
    </dgm:pt>
    <dgm:pt modelId="{CF9F776D-A53B-48A3-BEB5-F8277368B3BD}" type="sibTrans" cxnId="{940F204D-C6D5-48EC-8884-A7345A6CB200}">
      <dgm:prSet/>
      <dgm:spPr/>
      <dgm:t>
        <a:bodyPr/>
        <a:lstStyle/>
        <a:p>
          <a:endParaRPr lang="en-US"/>
        </a:p>
      </dgm:t>
    </dgm:pt>
    <dgm:pt modelId="{C8355987-6D8D-47B2-86DB-7CADEF64B71F}">
      <dgm:prSet/>
      <dgm:spPr/>
      <dgm:t>
        <a:bodyPr/>
        <a:lstStyle/>
        <a:p>
          <a:r>
            <a:rPr lang="en-US" dirty="0" smtClean="0"/>
            <a:t>Create  </a:t>
          </a:r>
          <a:r>
            <a:rPr lang="en-US" dirty="0" err="1" smtClean="0"/>
            <a:t>ordertype</a:t>
          </a:r>
          <a:r>
            <a:rPr lang="en-US" dirty="0" smtClean="0"/>
            <a:t> column as commercial</a:t>
          </a:r>
          <a:endParaRPr lang="en-US" dirty="0"/>
        </a:p>
      </dgm:t>
    </dgm:pt>
    <dgm:pt modelId="{2AEBC764-86A0-4179-B720-DC3FEE366F9C}" type="parTrans" cxnId="{B6C02312-7D76-4BA4-BB81-42B4106C4164}">
      <dgm:prSet/>
      <dgm:spPr/>
      <dgm:t>
        <a:bodyPr/>
        <a:lstStyle/>
        <a:p>
          <a:endParaRPr lang="en-US"/>
        </a:p>
      </dgm:t>
    </dgm:pt>
    <dgm:pt modelId="{84AD9A41-966A-4BEC-99AD-93E1EF5BAB22}" type="sibTrans" cxnId="{B6C02312-7D76-4BA4-BB81-42B4106C4164}">
      <dgm:prSet/>
      <dgm:spPr/>
      <dgm:t>
        <a:bodyPr/>
        <a:lstStyle/>
        <a:p>
          <a:endParaRPr lang="en-US"/>
        </a:p>
      </dgm:t>
    </dgm:pt>
    <mc:AlternateContent xmlns:mc="http://schemas.openxmlformats.org/markup-compatibility/2006" xmlns:a14="http://schemas.microsoft.com/office/drawing/2010/main">
      <mc:Choice Requires="a14">
        <dgm:pt modelId="{3BFA22FB-2DD8-489F-AF08-AD469A855818}">
          <dgm:prSe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𝑓𝑙𝑜𝑜𝑟</m:t>
                    </m:r>
                    <m:r>
                      <a:rPr lang="en-US" i="1" dirty="0" smtClean="0">
                        <a:latin typeface="Cambria Math" panose="02040503050406030204" pitchFamily="18" charset="0"/>
                      </a:rPr>
                      <m:t>(1+ </m:t>
                    </m:r>
                    <m:r>
                      <a:rPr lang="en-US" i="1" dirty="0" smtClean="0">
                        <a:latin typeface="Cambria Math" panose="02040503050406030204" pitchFamily="18" charset="0"/>
                      </a:rPr>
                      <m:t>𝑟𝑎𝑛𝑑𝑜𝑚</m:t>
                    </m:r>
                    <m:r>
                      <a:rPr lang="en-US" i="1" dirty="0" smtClean="0">
                        <a:latin typeface="Cambria Math" panose="02040503050406030204" pitchFamily="18" charset="0"/>
                      </a:rPr>
                      <m:t>(</m:t>
                    </m:r>
                    <m:r>
                      <a:rPr lang="en-US" i="1" dirty="0" smtClean="0">
                        <a:latin typeface="Cambria Math" panose="02040503050406030204" pitchFamily="18" charset="0"/>
                      </a:rPr>
                      <m:t>𝑛𝑜𝑟𝑚𝑎𝑙</m:t>
                    </m:r>
                    <m:r>
                      <a:rPr lang="en-US" i="1" dirty="0" smtClean="0">
                        <a:latin typeface="Cambria Math" panose="02040503050406030204" pitchFamily="18" charset="0"/>
                      </a:rPr>
                      <m:t>, </m:t>
                    </m:r>
                    <m:r>
                      <a:rPr lang="en-US" b="0" i="1" dirty="0" smtClean="0">
                        <a:latin typeface="Cambria Math" panose="02040503050406030204" pitchFamily="18" charset="0"/>
                      </a:rPr>
                      <m:t>𝜇</m:t>
                    </m:r>
                    <m:r>
                      <a:rPr lang="en-US" i="1" dirty="0" smtClean="0">
                        <a:latin typeface="Cambria Math" panose="02040503050406030204" pitchFamily="18" charset="0"/>
                      </a:rPr>
                      <m:t>, </m:t>
                    </m:r>
                    <m:r>
                      <a:rPr lang="en-US" b="0" i="1" dirty="0" smtClean="0">
                        <a:latin typeface="Cambria Math" panose="02040503050406030204" pitchFamily="18" charset="0"/>
                      </a:rPr>
                      <m:t>𝜎</m:t>
                    </m:r>
                    <m:r>
                      <a:rPr lang="en-US" i="1" dirty="0" smtClean="0">
                        <a:latin typeface="Cambria Math" panose="02040503050406030204" pitchFamily="18" charset="0"/>
                      </a:rPr>
                      <m:t>))</m:t>
                    </m:r>
                  </m:oMath>
                </m:oMathPara>
              </a14:m>
              <a:endParaRPr lang="en-US" dirty="0"/>
            </a:p>
          </dgm:t>
        </dgm:pt>
      </mc:Choice>
      <mc:Fallback xmlns="">
        <dgm:pt modelId="{3BFA22FB-2DD8-489F-AF08-AD469A855818}">
          <dgm:prSet/>
          <dgm:spPr/>
          <dgm:t>
            <a:bodyPr/>
            <a:lstStyle/>
            <a:p>
              <a:r>
                <a:rPr lang="en-US" i="0" dirty="0" smtClean="0">
                  <a:latin typeface="Cambria Math" panose="02040503050406030204" pitchFamily="18" charset="0"/>
                </a:rPr>
                <a:t>𝑋</a:t>
              </a:r>
              <a:r>
                <a:rPr lang="en-US" b="0" i="0" dirty="0" smtClean="0">
                  <a:latin typeface="Cambria Math" panose="02040503050406030204" pitchFamily="18" charset="0"/>
                </a:rPr>
                <a:t>=</a:t>
              </a:r>
              <a:r>
                <a:rPr lang="en-US" i="0" dirty="0" smtClean="0">
                  <a:latin typeface="Cambria Math" panose="02040503050406030204" pitchFamily="18" charset="0"/>
                </a:rPr>
                <a:t> 𝑓𝑙𝑜𝑜𝑟(1+ 𝑟𝑎𝑛𝑑𝑜𝑚(𝑛𝑜𝑟𝑚𝑎𝑙, </a:t>
              </a:r>
              <a:r>
                <a:rPr lang="en-US" b="0" i="0" dirty="0" smtClean="0">
                  <a:latin typeface="Cambria Math" panose="02040503050406030204" pitchFamily="18" charset="0"/>
                </a:rPr>
                <a:t>𝜇</a:t>
              </a:r>
              <a:r>
                <a:rPr lang="en-US" i="0" dirty="0" smtClean="0">
                  <a:latin typeface="Cambria Math" panose="02040503050406030204" pitchFamily="18" charset="0"/>
                </a:rPr>
                <a:t>, </a:t>
              </a:r>
              <a:r>
                <a:rPr lang="en-US" b="0" i="0" dirty="0" smtClean="0">
                  <a:latin typeface="Cambria Math" panose="02040503050406030204" pitchFamily="18" charset="0"/>
                </a:rPr>
                <a:t>𝜎</a:t>
              </a:r>
              <a:r>
                <a:rPr lang="en-US" i="0" dirty="0" smtClean="0">
                  <a:latin typeface="Cambria Math" panose="02040503050406030204" pitchFamily="18" charset="0"/>
                </a:rPr>
                <a:t>))</a:t>
              </a:r>
              <a:endParaRPr lang="en-US" dirty="0"/>
            </a:p>
          </dgm:t>
        </dgm:pt>
      </mc:Fallback>
    </mc:AlternateContent>
    <dgm:pt modelId="{C1F2B9A0-F77B-488F-995E-3182CF31447F}" type="parTrans" cxnId="{8801DD99-07D6-4FAB-9516-72AC91F497CF}">
      <dgm:prSet/>
      <dgm:spPr/>
      <dgm:t>
        <a:bodyPr/>
        <a:lstStyle/>
        <a:p>
          <a:endParaRPr lang="en-US"/>
        </a:p>
      </dgm:t>
    </dgm:pt>
    <dgm:pt modelId="{A1829D5D-DAE4-45DA-AD34-912E5B437A8F}" type="sibTrans" cxnId="{8801DD99-07D6-4FAB-9516-72AC91F497CF}">
      <dgm:prSet/>
      <dgm:spPr/>
      <dgm:t>
        <a:bodyPr/>
        <a:lstStyle/>
        <a:p>
          <a:endParaRPr lang="en-US"/>
        </a:p>
      </dgm:t>
    </dgm:pt>
    <dgm:pt modelId="{291E7F2D-9B40-4FFF-8AC0-99B18112BFDD}">
      <dgm:prSet phldrT="[Text]"/>
      <dgm:spPr/>
      <dgm:t>
        <a:bodyPr/>
        <a:lstStyle/>
        <a:p>
          <a:r>
            <a:rPr lang="en-US" dirty="0" smtClean="0"/>
            <a:t>Order =1 to max number of orders set by the global variable number of max orders</a:t>
          </a:r>
          <a:endParaRPr lang="en-US" dirty="0"/>
        </a:p>
      </dgm:t>
    </dgm:pt>
    <dgm:pt modelId="{A784C15F-2FAF-4E41-AF1E-5C4825BE620A}" type="parTrans" cxnId="{A79256FA-581E-4057-9648-91B9CC29D23C}">
      <dgm:prSet/>
      <dgm:spPr/>
      <dgm:t>
        <a:bodyPr/>
        <a:lstStyle/>
        <a:p>
          <a:endParaRPr lang="en-US"/>
        </a:p>
      </dgm:t>
    </dgm:pt>
    <dgm:pt modelId="{5260F516-6F59-4FFF-9BEB-8B6C1A44CC77}" type="sibTrans" cxnId="{A79256FA-581E-4057-9648-91B9CC29D23C}">
      <dgm:prSet/>
      <dgm:spPr/>
      <dgm:t>
        <a:bodyPr/>
        <a:lstStyle/>
        <a:p>
          <a:endParaRPr lang="en-US"/>
        </a:p>
      </dgm:t>
    </dgm:pt>
    <dgm:pt modelId="{CB153853-683D-4ECE-906E-287D7D6E6074}" type="pres">
      <dgm:prSet presAssocID="{03CDFCBA-C9DB-4243-B342-E9A1DCBD73EC}" presName="Name0" presStyleCnt="0">
        <dgm:presLayoutVars>
          <dgm:dir/>
          <dgm:resizeHandles val="exact"/>
        </dgm:presLayoutVars>
      </dgm:prSet>
      <dgm:spPr/>
    </dgm:pt>
    <dgm:pt modelId="{BFE908B7-B5C3-4CFE-B7F7-D3411E1F4EFB}" type="pres">
      <dgm:prSet presAssocID="{A36098B4-696B-4B2D-8F77-CEB1C4E2C106}" presName="node" presStyleLbl="node1" presStyleIdx="0" presStyleCnt="4">
        <dgm:presLayoutVars>
          <dgm:bulletEnabled val="1"/>
        </dgm:presLayoutVars>
      </dgm:prSet>
      <dgm:spPr/>
      <dgm:t>
        <a:bodyPr/>
        <a:lstStyle/>
        <a:p>
          <a:endParaRPr lang="en-US"/>
        </a:p>
      </dgm:t>
    </dgm:pt>
    <dgm:pt modelId="{5E555B9D-08A3-49E6-91D0-22CA2425AD99}" type="pres">
      <dgm:prSet presAssocID="{B8D24567-9EBF-4EE5-B601-159512EB2392}" presName="sibTrans" presStyleLbl="sibTrans2D1" presStyleIdx="0" presStyleCnt="3"/>
      <dgm:spPr/>
      <dgm:t>
        <a:bodyPr/>
        <a:lstStyle/>
        <a:p>
          <a:endParaRPr lang="en-US"/>
        </a:p>
      </dgm:t>
    </dgm:pt>
    <dgm:pt modelId="{53DB48F5-5455-4610-A9D8-ADAFBCF9009A}" type="pres">
      <dgm:prSet presAssocID="{B8D24567-9EBF-4EE5-B601-159512EB2392}" presName="connectorText" presStyleLbl="sibTrans2D1" presStyleIdx="0" presStyleCnt="3"/>
      <dgm:spPr/>
      <dgm:t>
        <a:bodyPr/>
        <a:lstStyle/>
        <a:p>
          <a:endParaRPr lang="en-US"/>
        </a:p>
      </dgm:t>
    </dgm:pt>
    <dgm:pt modelId="{8612A498-41F9-4675-B4F3-F3BB4246E8E9}" type="pres">
      <dgm:prSet presAssocID="{B56D9D58-05FC-4A80-9B38-614DB0335B7F}" presName="node" presStyleLbl="node1" presStyleIdx="1" presStyleCnt="4">
        <dgm:presLayoutVars>
          <dgm:bulletEnabled val="1"/>
        </dgm:presLayoutVars>
      </dgm:prSet>
      <dgm:spPr/>
      <dgm:t>
        <a:bodyPr/>
        <a:lstStyle/>
        <a:p>
          <a:endParaRPr lang="en-US"/>
        </a:p>
      </dgm:t>
    </dgm:pt>
    <dgm:pt modelId="{897F25C7-DA93-42A7-9EEC-6DA3D3AD87DF}" type="pres">
      <dgm:prSet presAssocID="{BBDE6C63-2112-4F4A-8E04-9B4E0C1EA2C7}" presName="sibTrans" presStyleLbl="sibTrans2D1" presStyleIdx="1" presStyleCnt="3"/>
      <dgm:spPr/>
      <dgm:t>
        <a:bodyPr/>
        <a:lstStyle/>
        <a:p>
          <a:endParaRPr lang="en-US"/>
        </a:p>
      </dgm:t>
    </dgm:pt>
    <dgm:pt modelId="{FB02AA70-3D6D-4A32-9291-D98D02E9275F}" type="pres">
      <dgm:prSet presAssocID="{BBDE6C63-2112-4F4A-8E04-9B4E0C1EA2C7}" presName="connectorText" presStyleLbl="sibTrans2D1" presStyleIdx="1" presStyleCnt="3"/>
      <dgm:spPr/>
      <dgm:t>
        <a:bodyPr/>
        <a:lstStyle/>
        <a:p>
          <a:endParaRPr lang="en-US"/>
        </a:p>
      </dgm:t>
    </dgm:pt>
    <dgm:pt modelId="{DFBB33B0-B493-4D46-B542-B23404749FDF}" type="pres">
      <dgm:prSet presAssocID="{FD27194E-E449-43E3-89E0-C8FAFE69B109}" presName="node" presStyleLbl="node1" presStyleIdx="2" presStyleCnt="4">
        <dgm:presLayoutVars>
          <dgm:bulletEnabled val="1"/>
        </dgm:presLayoutVars>
      </dgm:prSet>
      <dgm:spPr/>
      <dgm:t>
        <a:bodyPr/>
        <a:lstStyle/>
        <a:p>
          <a:endParaRPr lang="en-US"/>
        </a:p>
      </dgm:t>
    </dgm:pt>
    <dgm:pt modelId="{6BACCA94-EF43-42B0-B0F9-1DFAFF5670C3}" type="pres">
      <dgm:prSet presAssocID="{BAAD56AA-501E-49DC-A507-EBE1422A4FDD}" presName="sibTrans" presStyleLbl="sibTrans2D1" presStyleIdx="2" presStyleCnt="3"/>
      <dgm:spPr/>
      <dgm:t>
        <a:bodyPr/>
        <a:lstStyle/>
        <a:p>
          <a:endParaRPr lang="en-US"/>
        </a:p>
      </dgm:t>
    </dgm:pt>
    <dgm:pt modelId="{DCA4A8ED-82C9-4BBC-93FE-268BA1EE304D}" type="pres">
      <dgm:prSet presAssocID="{BAAD56AA-501E-49DC-A507-EBE1422A4FDD}" presName="connectorText" presStyleLbl="sibTrans2D1" presStyleIdx="2" presStyleCnt="3"/>
      <dgm:spPr/>
      <dgm:t>
        <a:bodyPr/>
        <a:lstStyle/>
        <a:p>
          <a:endParaRPr lang="en-US"/>
        </a:p>
      </dgm:t>
    </dgm:pt>
    <dgm:pt modelId="{1C18E8DF-A347-49CF-9275-38240462FA50}" type="pres">
      <dgm:prSet presAssocID="{25894EA1-EC2C-4CDA-A1C8-5B311A7A4DA7}" presName="node" presStyleLbl="node1" presStyleIdx="3" presStyleCnt="4">
        <dgm:presLayoutVars>
          <dgm:bulletEnabled val="1"/>
        </dgm:presLayoutVars>
      </dgm:prSet>
      <dgm:spPr/>
      <dgm:t>
        <a:bodyPr/>
        <a:lstStyle/>
        <a:p>
          <a:endParaRPr lang="en-US"/>
        </a:p>
      </dgm:t>
    </dgm:pt>
  </dgm:ptLst>
  <dgm:cxnLst>
    <dgm:cxn modelId="{B761BE71-D14A-456B-83F0-1482042DD683}" type="presOf" srcId="{847C5BCE-CE60-43F5-B374-AA1AA12DF160}" destId="{DFBB33B0-B493-4D46-B542-B23404749FDF}" srcOrd="0" destOrd="1" presId="urn:microsoft.com/office/officeart/2005/8/layout/process1"/>
    <dgm:cxn modelId="{6C4AD660-3881-47AA-87DA-62858FD958A4}" type="presOf" srcId="{BAAD56AA-501E-49DC-A507-EBE1422A4FDD}" destId="{DCA4A8ED-82C9-4BBC-93FE-268BA1EE304D}" srcOrd="1" destOrd="0" presId="urn:microsoft.com/office/officeart/2005/8/layout/process1"/>
    <dgm:cxn modelId="{CA176659-957A-41B7-95E2-A3BD43B10DFE}" type="presOf" srcId="{BBDE6C63-2112-4F4A-8E04-9B4E0C1EA2C7}" destId="{FB02AA70-3D6D-4A32-9291-D98D02E9275F}" srcOrd="1" destOrd="0" presId="urn:microsoft.com/office/officeart/2005/8/layout/process1"/>
    <dgm:cxn modelId="{F3CEB514-CAD1-4B3D-991C-269973AEA24C}" type="presOf" srcId="{FD27194E-E449-43E3-89E0-C8FAFE69B109}" destId="{DFBB33B0-B493-4D46-B542-B23404749FDF}" srcOrd="0" destOrd="0" presId="urn:microsoft.com/office/officeart/2005/8/layout/process1"/>
    <dgm:cxn modelId="{4CA5A01B-BF2A-444C-A005-0B26C3852E22}" type="presOf" srcId="{25894EA1-EC2C-4CDA-A1C8-5B311A7A4DA7}" destId="{1C18E8DF-A347-49CF-9275-38240462FA50}" srcOrd="0" destOrd="0" presId="urn:microsoft.com/office/officeart/2005/8/layout/process1"/>
    <dgm:cxn modelId="{B8EF22BC-A518-4C71-8782-A637A2DD9FA7}" type="presOf" srcId="{A36098B4-696B-4B2D-8F77-CEB1C4E2C106}" destId="{BFE908B7-B5C3-4CFE-B7F7-D3411E1F4EFB}" srcOrd="0" destOrd="0" presId="urn:microsoft.com/office/officeart/2005/8/layout/process1"/>
    <dgm:cxn modelId="{B369BA15-FFF4-4479-ACB3-729BE6736671}" srcId="{FD27194E-E449-43E3-89E0-C8FAFE69B109}" destId="{847C5BCE-CE60-43F5-B374-AA1AA12DF160}" srcOrd="0" destOrd="0" parTransId="{1F04201F-0085-4E4A-B343-020FA4408E15}" sibTransId="{E80C1476-B6FE-43D2-A529-B0A35E522CFB}"/>
    <dgm:cxn modelId="{4456ACAF-F4AB-4E42-8353-97F1AA925169}" srcId="{03CDFCBA-C9DB-4243-B342-E9A1DCBD73EC}" destId="{B56D9D58-05FC-4A80-9B38-614DB0335B7F}" srcOrd="1" destOrd="0" parTransId="{C7340190-6A71-4798-848F-4C2935958BFC}" sibTransId="{BBDE6C63-2112-4F4A-8E04-9B4E0C1EA2C7}"/>
    <dgm:cxn modelId="{A79256FA-581E-4057-9648-91B9CC29D23C}" srcId="{A36098B4-696B-4B2D-8F77-CEB1C4E2C106}" destId="{291E7F2D-9B40-4FFF-8AC0-99B18112BFDD}" srcOrd="0" destOrd="0" parTransId="{A784C15F-2FAF-4E41-AF1E-5C4825BE620A}" sibTransId="{5260F516-6F59-4FFF-9BEB-8B6C1A44CC77}"/>
    <dgm:cxn modelId="{F47B09D0-4097-4E58-8DB9-7AFEF8A8F893}" type="presOf" srcId="{BAAD56AA-501E-49DC-A507-EBE1422A4FDD}" destId="{6BACCA94-EF43-42B0-B0F9-1DFAFF5670C3}" srcOrd="0" destOrd="0" presId="urn:microsoft.com/office/officeart/2005/8/layout/process1"/>
    <dgm:cxn modelId="{940F204D-C6D5-48EC-8884-A7345A6CB200}" srcId="{FD27194E-E449-43E3-89E0-C8FAFE69B109}" destId="{4EF31CD7-3642-4DB1-86C7-B6AC23DFE19C}" srcOrd="1" destOrd="0" parTransId="{981D9319-6FB8-462D-A6FB-9AC37AF2C94D}" sibTransId="{CF9F776D-A53B-48A3-BEB5-F8277368B3BD}"/>
    <dgm:cxn modelId="{8801DD99-07D6-4FAB-9516-72AC91F497CF}" srcId="{25894EA1-EC2C-4CDA-A1C8-5B311A7A4DA7}" destId="{3BFA22FB-2DD8-489F-AF08-AD469A855818}" srcOrd="1" destOrd="0" parTransId="{C1F2B9A0-F77B-488F-995E-3182CF31447F}" sibTransId="{A1829D5D-DAE4-45DA-AD34-912E5B437A8F}"/>
    <dgm:cxn modelId="{5F6A363C-8523-49AB-875B-7A1FDE012B43}" type="presOf" srcId="{03CDFCBA-C9DB-4243-B342-E9A1DCBD73EC}" destId="{CB153853-683D-4ECE-906E-287D7D6E6074}" srcOrd="0" destOrd="0" presId="urn:microsoft.com/office/officeart/2005/8/layout/process1"/>
    <dgm:cxn modelId="{D81AEA7D-089D-4881-A3DA-4F8DA4494FC0}" srcId="{03CDFCBA-C9DB-4243-B342-E9A1DCBD73EC}" destId="{A36098B4-696B-4B2D-8F77-CEB1C4E2C106}" srcOrd="0" destOrd="0" parTransId="{213984EC-69E4-40B2-A400-C90CDB2A5149}" sibTransId="{B8D24567-9EBF-4EE5-B601-159512EB2392}"/>
    <dgm:cxn modelId="{B6C02312-7D76-4BA4-BB81-42B4106C4164}" srcId="{25894EA1-EC2C-4CDA-A1C8-5B311A7A4DA7}" destId="{C8355987-6D8D-47B2-86DB-7CADEF64B71F}" srcOrd="0" destOrd="0" parTransId="{2AEBC764-86A0-4179-B720-DC3FEE366F9C}" sibTransId="{84AD9A41-966A-4BEC-99AD-93E1EF5BAB22}"/>
    <dgm:cxn modelId="{27D07114-5033-4C8B-B3CE-BB9F41ED10A1}" type="presOf" srcId="{4EF31CD7-3642-4DB1-86C7-B6AC23DFE19C}" destId="{DFBB33B0-B493-4D46-B542-B23404749FDF}" srcOrd="0" destOrd="2" presId="urn:microsoft.com/office/officeart/2005/8/layout/process1"/>
    <dgm:cxn modelId="{E01D0901-1E68-45BB-A9CD-0B8BD0394FE0}" srcId="{03CDFCBA-C9DB-4243-B342-E9A1DCBD73EC}" destId="{FD27194E-E449-43E3-89E0-C8FAFE69B109}" srcOrd="2" destOrd="0" parTransId="{437E5005-3A89-4E97-9DA9-E2B24A4BA19C}" sibTransId="{BAAD56AA-501E-49DC-A507-EBE1422A4FDD}"/>
    <dgm:cxn modelId="{BC8EE30A-95AE-448F-BD0B-790C072811BA}" type="presOf" srcId="{B56D9D58-05FC-4A80-9B38-614DB0335B7F}" destId="{8612A498-41F9-4675-B4F3-F3BB4246E8E9}" srcOrd="0" destOrd="0" presId="urn:microsoft.com/office/officeart/2005/8/layout/process1"/>
    <dgm:cxn modelId="{C0DA79A4-9CB5-4AA4-8850-7B2D03BD845B}" type="presOf" srcId="{BBDE6C63-2112-4F4A-8E04-9B4E0C1EA2C7}" destId="{897F25C7-DA93-42A7-9EEC-6DA3D3AD87DF}" srcOrd="0" destOrd="0" presId="urn:microsoft.com/office/officeart/2005/8/layout/process1"/>
    <dgm:cxn modelId="{B3EA459F-2172-4213-BF3D-5F32B829163E}" type="presOf" srcId="{291E7F2D-9B40-4FFF-8AC0-99B18112BFDD}" destId="{BFE908B7-B5C3-4CFE-B7F7-D3411E1F4EFB}" srcOrd="0" destOrd="1" presId="urn:microsoft.com/office/officeart/2005/8/layout/process1"/>
    <dgm:cxn modelId="{A37A064B-B0DA-4125-B982-EE1AA5876068}" type="presOf" srcId="{B8D24567-9EBF-4EE5-B601-159512EB2392}" destId="{5E555B9D-08A3-49E6-91D0-22CA2425AD99}" srcOrd="0" destOrd="0" presId="urn:microsoft.com/office/officeart/2005/8/layout/process1"/>
    <dgm:cxn modelId="{6C7E2EBE-0FEF-43F2-AC30-6677835974FE}" type="presOf" srcId="{B8D24567-9EBF-4EE5-B601-159512EB2392}" destId="{53DB48F5-5455-4610-A9D8-ADAFBCF9009A}" srcOrd="1" destOrd="0" presId="urn:microsoft.com/office/officeart/2005/8/layout/process1"/>
    <dgm:cxn modelId="{C44F632D-3E56-4C4A-AE92-D7A78E897EBA}" srcId="{03CDFCBA-C9DB-4243-B342-E9A1DCBD73EC}" destId="{25894EA1-EC2C-4CDA-A1C8-5B311A7A4DA7}" srcOrd="3" destOrd="0" parTransId="{B48F0AF1-2E2D-48D9-9CCB-972D107ED680}" sibTransId="{EC332328-53CC-4B87-BE73-DEB50DF954AE}"/>
    <dgm:cxn modelId="{3BC72941-50AB-4EF5-AC43-C045A7560644}" type="presOf" srcId="{C8355987-6D8D-47B2-86DB-7CADEF64B71F}" destId="{1C18E8DF-A347-49CF-9275-38240462FA50}" srcOrd="0" destOrd="1" presId="urn:microsoft.com/office/officeart/2005/8/layout/process1"/>
    <dgm:cxn modelId="{0AB1A0A6-49CF-4FE6-95B9-A0E5C1274485}" type="presOf" srcId="{3BFA22FB-2DD8-489F-AF08-AD469A855818}" destId="{1C18E8DF-A347-49CF-9275-38240462FA50}" srcOrd="0" destOrd="2" presId="urn:microsoft.com/office/officeart/2005/8/layout/process1"/>
    <dgm:cxn modelId="{B421CA88-AE0F-4B86-85BB-073D35D0756B}" type="presParOf" srcId="{CB153853-683D-4ECE-906E-287D7D6E6074}" destId="{BFE908B7-B5C3-4CFE-B7F7-D3411E1F4EFB}" srcOrd="0" destOrd="0" presId="urn:microsoft.com/office/officeart/2005/8/layout/process1"/>
    <dgm:cxn modelId="{231B405F-8D5A-49FC-B135-F3E1D791EE4E}" type="presParOf" srcId="{CB153853-683D-4ECE-906E-287D7D6E6074}" destId="{5E555B9D-08A3-49E6-91D0-22CA2425AD99}" srcOrd="1" destOrd="0" presId="urn:microsoft.com/office/officeart/2005/8/layout/process1"/>
    <dgm:cxn modelId="{16CD1A57-375C-450D-9DC6-B170B106D404}" type="presParOf" srcId="{5E555B9D-08A3-49E6-91D0-22CA2425AD99}" destId="{53DB48F5-5455-4610-A9D8-ADAFBCF9009A}" srcOrd="0" destOrd="0" presId="urn:microsoft.com/office/officeart/2005/8/layout/process1"/>
    <dgm:cxn modelId="{2532EAAC-3714-4759-93D2-55434F17CBB2}" type="presParOf" srcId="{CB153853-683D-4ECE-906E-287D7D6E6074}" destId="{8612A498-41F9-4675-B4F3-F3BB4246E8E9}" srcOrd="2" destOrd="0" presId="urn:microsoft.com/office/officeart/2005/8/layout/process1"/>
    <dgm:cxn modelId="{7CC2C94F-FC91-4C66-BA24-7CA72F7CD866}" type="presParOf" srcId="{CB153853-683D-4ECE-906E-287D7D6E6074}" destId="{897F25C7-DA93-42A7-9EEC-6DA3D3AD87DF}" srcOrd="3" destOrd="0" presId="urn:microsoft.com/office/officeart/2005/8/layout/process1"/>
    <dgm:cxn modelId="{811D3DCC-4A74-4950-B84B-CFC6E0F7228B}" type="presParOf" srcId="{897F25C7-DA93-42A7-9EEC-6DA3D3AD87DF}" destId="{FB02AA70-3D6D-4A32-9291-D98D02E9275F}" srcOrd="0" destOrd="0" presId="urn:microsoft.com/office/officeart/2005/8/layout/process1"/>
    <dgm:cxn modelId="{4795D91B-3464-4C07-A758-42EE76520A37}" type="presParOf" srcId="{CB153853-683D-4ECE-906E-287D7D6E6074}" destId="{DFBB33B0-B493-4D46-B542-B23404749FDF}" srcOrd="4" destOrd="0" presId="urn:microsoft.com/office/officeart/2005/8/layout/process1"/>
    <dgm:cxn modelId="{5ABEFC4A-2461-4BA8-8FDD-E00C7B9CF766}" type="presParOf" srcId="{CB153853-683D-4ECE-906E-287D7D6E6074}" destId="{6BACCA94-EF43-42B0-B0F9-1DFAFF5670C3}" srcOrd="5" destOrd="0" presId="urn:microsoft.com/office/officeart/2005/8/layout/process1"/>
    <dgm:cxn modelId="{3B3EA4BE-F57C-4D5E-B31E-B37B5E64FABB}" type="presParOf" srcId="{6BACCA94-EF43-42B0-B0F9-1DFAFF5670C3}" destId="{DCA4A8ED-82C9-4BBC-93FE-268BA1EE304D}" srcOrd="0" destOrd="0" presId="urn:microsoft.com/office/officeart/2005/8/layout/process1"/>
    <dgm:cxn modelId="{043BF7AE-558A-4271-AC22-7854D29EC438}" type="presParOf" srcId="{CB153853-683D-4ECE-906E-287D7D6E6074}" destId="{1C18E8DF-A347-49CF-9275-38240462FA50}"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CDFCBA-C9DB-4243-B342-E9A1DCBD73EC}" type="doc">
      <dgm:prSet loTypeId="urn:microsoft.com/office/officeart/2005/8/layout/process1" loCatId="process" qsTypeId="urn:microsoft.com/office/officeart/2005/8/quickstyle/simple1" qsCatId="simple" csTypeId="urn:microsoft.com/office/officeart/2005/8/colors/accent1_2" csCatId="accent1" phldr="1"/>
      <dgm:spPr/>
    </dgm:pt>
    <dgm:pt modelId="{A36098B4-696B-4B2D-8F77-CEB1C4E2C106}">
      <dgm:prSet phldrT="[Text]"/>
      <dgm:spPr/>
      <dgm:t>
        <a:bodyPr/>
        <a:lstStyle/>
        <a:p>
          <a:r>
            <a:rPr lang="en-US" dirty="0" smtClean="0"/>
            <a:t>Build data to have the number of orders</a:t>
          </a:r>
        </a:p>
      </dgm:t>
    </dgm:pt>
    <dgm:pt modelId="{213984EC-69E4-40B2-A400-C90CDB2A5149}" type="parTrans" cxnId="{D81AEA7D-089D-4881-A3DA-4F8DA4494FC0}">
      <dgm:prSet/>
      <dgm:spPr/>
      <dgm:t>
        <a:bodyPr/>
        <a:lstStyle/>
        <a:p>
          <a:endParaRPr lang="en-US"/>
        </a:p>
      </dgm:t>
    </dgm:pt>
    <dgm:pt modelId="{B8D24567-9EBF-4EE5-B601-159512EB2392}" type="sibTrans" cxnId="{D81AEA7D-089D-4881-A3DA-4F8DA4494FC0}">
      <dgm:prSet/>
      <dgm:spPr/>
      <dgm:t>
        <a:bodyPr/>
        <a:lstStyle/>
        <a:p>
          <a:endParaRPr lang="en-US"/>
        </a:p>
      </dgm:t>
    </dgm:pt>
    <dgm:pt modelId="{B56D9D58-05FC-4A80-9B38-614DB0335B7F}">
      <dgm:prSet/>
      <dgm:spPr/>
      <dgm:t>
        <a:bodyPr/>
        <a:lstStyle/>
        <a:p>
          <a:r>
            <a:rPr lang="en-US" dirty="0" smtClean="0"/>
            <a:t>Calculate the personal and commercial orders:</a:t>
          </a:r>
          <a:endParaRPr lang="en-US" dirty="0"/>
        </a:p>
      </dgm:t>
    </dgm:pt>
    <dgm:pt modelId="{C7340190-6A71-4798-848F-4C2935958BFC}" type="parTrans" cxnId="{4456ACAF-F4AB-4E42-8353-97F1AA925169}">
      <dgm:prSet/>
      <dgm:spPr/>
      <dgm:t>
        <a:bodyPr/>
        <a:lstStyle/>
        <a:p>
          <a:endParaRPr lang="en-US"/>
        </a:p>
      </dgm:t>
    </dgm:pt>
    <dgm:pt modelId="{BBDE6C63-2112-4F4A-8E04-9B4E0C1EA2C7}" type="sibTrans" cxnId="{4456ACAF-F4AB-4E42-8353-97F1AA925169}">
      <dgm:prSet/>
      <dgm:spPr/>
      <dgm:t>
        <a:bodyPr/>
        <a:lstStyle/>
        <a:p>
          <a:endParaRPr lang="en-US"/>
        </a:p>
      </dgm:t>
    </dgm:pt>
    <dgm:pt modelId="{25894EA1-EC2C-4CDA-A1C8-5B311A7A4DA7}">
      <dgm:prSet phldrT="[Text]"/>
      <dgm:spPr>
        <a:blipFill>
          <a:blip xmlns:r="http://schemas.openxmlformats.org/officeDocument/2006/relationships" r:embed="rId1"/>
          <a:stretch>
            <a:fillRect/>
          </a:stretch>
        </a:blipFill>
      </dgm:spPr>
      <dgm:t>
        <a:bodyPr/>
        <a:lstStyle/>
        <a:p>
          <a:r>
            <a:rPr lang="en-US">
              <a:noFill/>
            </a:rPr>
            <a:t> </a:t>
          </a:r>
        </a:p>
      </dgm:t>
    </dgm:pt>
    <dgm:pt modelId="{B48F0AF1-2E2D-48D9-9CCB-972D107ED680}" type="parTrans" cxnId="{C44F632D-3E56-4C4A-AE92-D7A78E897EBA}">
      <dgm:prSet/>
      <dgm:spPr/>
      <dgm:t>
        <a:bodyPr/>
        <a:lstStyle/>
        <a:p>
          <a:endParaRPr lang="en-US"/>
        </a:p>
      </dgm:t>
    </dgm:pt>
    <dgm:pt modelId="{EC332328-53CC-4B87-BE73-DEB50DF954AE}" type="sibTrans" cxnId="{C44F632D-3E56-4C4A-AE92-D7A78E897EBA}">
      <dgm:prSet/>
      <dgm:spPr/>
      <dgm:t>
        <a:bodyPr/>
        <a:lstStyle/>
        <a:p>
          <a:endParaRPr lang="en-US"/>
        </a:p>
      </dgm:t>
    </dgm:pt>
    <dgm:pt modelId="{FD27194E-E449-43E3-89E0-C8FAFE69B109}">
      <dgm:prSet/>
      <dgm:spPr>
        <a:blipFill>
          <a:blip xmlns:r="http://schemas.openxmlformats.org/officeDocument/2006/relationships" r:embed="rId2"/>
          <a:stretch>
            <a:fillRect/>
          </a:stretch>
        </a:blipFill>
      </dgm:spPr>
      <dgm:t>
        <a:bodyPr/>
        <a:lstStyle/>
        <a:p>
          <a:r>
            <a:rPr lang="en-US">
              <a:noFill/>
            </a:rPr>
            <a:t> </a:t>
          </a:r>
        </a:p>
      </dgm:t>
    </dgm:pt>
    <dgm:pt modelId="{437E5005-3A89-4E97-9DA9-E2B24A4BA19C}" type="parTrans" cxnId="{E01D0901-1E68-45BB-A9CD-0B8BD0394FE0}">
      <dgm:prSet/>
      <dgm:spPr/>
      <dgm:t>
        <a:bodyPr/>
        <a:lstStyle/>
        <a:p>
          <a:endParaRPr lang="en-US"/>
        </a:p>
      </dgm:t>
    </dgm:pt>
    <dgm:pt modelId="{BAAD56AA-501E-49DC-A507-EBE1422A4FDD}" type="sibTrans" cxnId="{E01D0901-1E68-45BB-A9CD-0B8BD0394FE0}">
      <dgm:prSet/>
      <dgm:spPr/>
      <dgm:t>
        <a:bodyPr/>
        <a:lstStyle/>
        <a:p>
          <a:endParaRPr lang="en-US"/>
        </a:p>
      </dgm:t>
    </dgm:pt>
    <dgm:pt modelId="{847C5BCE-CE60-43F5-B374-AA1AA12DF160}">
      <dgm:prSet/>
      <dgm:spPr/>
      <dgm:t>
        <a:bodyPr/>
        <a:lstStyle/>
        <a:p>
          <a:r>
            <a:rPr lang="en-US">
              <a:noFill/>
            </a:rPr>
            <a:t> </a:t>
          </a:r>
        </a:p>
      </dgm:t>
    </dgm:pt>
    <dgm:pt modelId="{1F04201F-0085-4E4A-B343-020FA4408E15}" type="parTrans" cxnId="{B369BA15-FFF4-4479-ACB3-729BE6736671}">
      <dgm:prSet/>
      <dgm:spPr/>
      <dgm:t>
        <a:bodyPr/>
        <a:lstStyle/>
        <a:p>
          <a:endParaRPr lang="en-US"/>
        </a:p>
      </dgm:t>
    </dgm:pt>
    <dgm:pt modelId="{E80C1476-B6FE-43D2-A529-B0A35E522CFB}" type="sibTrans" cxnId="{B369BA15-FFF4-4479-ACB3-729BE6736671}">
      <dgm:prSet/>
      <dgm:spPr/>
      <dgm:t>
        <a:bodyPr/>
        <a:lstStyle/>
        <a:p>
          <a:endParaRPr lang="en-US"/>
        </a:p>
      </dgm:t>
    </dgm:pt>
    <dgm:pt modelId="{4EF31CD7-3642-4DB1-86C7-B6AC23DFE19C}">
      <dgm:prSet/>
      <dgm:spPr/>
      <dgm:t>
        <a:bodyPr/>
        <a:lstStyle/>
        <a:p>
          <a:r>
            <a:rPr lang="en-US">
              <a:noFill/>
            </a:rPr>
            <a:t> </a:t>
          </a:r>
        </a:p>
      </dgm:t>
    </dgm:pt>
    <dgm:pt modelId="{981D9319-6FB8-462D-A6FB-9AC37AF2C94D}" type="parTrans" cxnId="{940F204D-C6D5-48EC-8884-A7345A6CB200}">
      <dgm:prSet/>
      <dgm:spPr/>
      <dgm:t>
        <a:bodyPr/>
        <a:lstStyle/>
        <a:p>
          <a:endParaRPr lang="en-US"/>
        </a:p>
      </dgm:t>
    </dgm:pt>
    <dgm:pt modelId="{CF9F776D-A53B-48A3-BEB5-F8277368B3BD}" type="sibTrans" cxnId="{940F204D-C6D5-48EC-8884-A7345A6CB200}">
      <dgm:prSet/>
      <dgm:spPr/>
      <dgm:t>
        <a:bodyPr/>
        <a:lstStyle/>
        <a:p>
          <a:endParaRPr lang="en-US"/>
        </a:p>
      </dgm:t>
    </dgm:pt>
    <dgm:pt modelId="{C8355987-6D8D-47B2-86DB-7CADEF64B71F}">
      <dgm:prSet/>
      <dgm:spPr/>
      <dgm:t>
        <a:bodyPr/>
        <a:lstStyle/>
        <a:p>
          <a:r>
            <a:rPr lang="en-US">
              <a:noFill/>
            </a:rPr>
            <a:t> </a:t>
          </a:r>
        </a:p>
      </dgm:t>
    </dgm:pt>
    <dgm:pt modelId="{2AEBC764-86A0-4179-B720-DC3FEE366F9C}" type="parTrans" cxnId="{B6C02312-7D76-4BA4-BB81-42B4106C4164}">
      <dgm:prSet/>
      <dgm:spPr/>
      <dgm:t>
        <a:bodyPr/>
        <a:lstStyle/>
        <a:p>
          <a:endParaRPr lang="en-US"/>
        </a:p>
      </dgm:t>
    </dgm:pt>
    <dgm:pt modelId="{84AD9A41-966A-4BEC-99AD-93E1EF5BAB22}" type="sibTrans" cxnId="{B6C02312-7D76-4BA4-BB81-42B4106C4164}">
      <dgm:prSet/>
      <dgm:spPr/>
      <dgm:t>
        <a:bodyPr/>
        <a:lstStyle/>
        <a:p>
          <a:endParaRPr lang="en-US"/>
        </a:p>
      </dgm:t>
    </dgm:pt>
    <dgm:pt modelId="{3BFA22FB-2DD8-489F-AF08-AD469A855818}">
      <dgm:prSet/>
      <dgm:spPr/>
      <dgm:t>
        <a:bodyPr/>
        <a:lstStyle/>
        <a:p>
          <a:r>
            <a:rPr lang="en-US">
              <a:noFill/>
            </a:rPr>
            <a:t> </a:t>
          </a:r>
        </a:p>
      </dgm:t>
    </dgm:pt>
    <dgm:pt modelId="{C1F2B9A0-F77B-488F-995E-3182CF31447F}" type="parTrans" cxnId="{8801DD99-07D6-4FAB-9516-72AC91F497CF}">
      <dgm:prSet/>
      <dgm:spPr/>
      <dgm:t>
        <a:bodyPr/>
        <a:lstStyle/>
        <a:p>
          <a:endParaRPr lang="en-US"/>
        </a:p>
      </dgm:t>
    </dgm:pt>
    <dgm:pt modelId="{A1829D5D-DAE4-45DA-AD34-912E5B437A8F}" type="sibTrans" cxnId="{8801DD99-07D6-4FAB-9516-72AC91F497CF}">
      <dgm:prSet/>
      <dgm:spPr/>
      <dgm:t>
        <a:bodyPr/>
        <a:lstStyle/>
        <a:p>
          <a:endParaRPr lang="en-US"/>
        </a:p>
      </dgm:t>
    </dgm:pt>
    <dgm:pt modelId="{291E7F2D-9B40-4FFF-8AC0-99B18112BFDD}">
      <dgm:prSet phldrT="[Text]"/>
      <dgm:spPr/>
      <dgm:t>
        <a:bodyPr/>
        <a:lstStyle/>
        <a:p>
          <a:r>
            <a:rPr lang="en-US" dirty="0" smtClean="0"/>
            <a:t>Order =1 to max number of orders set by the global variable number of max orders</a:t>
          </a:r>
          <a:endParaRPr lang="en-US" dirty="0"/>
        </a:p>
      </dgm:t>
    </dgm:pt>
    <dgm:pt modelId="{A784C15F-2FAF-4E41-AF1E-5C4825BE620A}" type="parTrans" cxnId="{A79256FA-581E-4057-9648-91B9CC29D23C}">
      <dgm:prSet/>
      <dgm:spPr/>
      <dgm:t>
        <a:bodyPr/>
        <a:lstStyle/>
        <a:p>
          <a:endParaRPr lang="en-US"/>
        </a:p>
      </dgm:t>
    </dgm:pt>
    <dgm:pt modelId="{5260F516-6F59-4FFF-9BEB-8B6C1A44CC77}" type="sibTrans" cxnId="{A79256FA-581E-4057-9648-91B9CC29D23C}">
      <dgm:prSet/>
      <dgm:spPr/>
      <dgm:t>
        <a:bodyPr/>
        <a:lstStyle/>
        <a:p>
          <a:endParaRPr lang="en-US"/>
        </a:p>
      </dgm:t>
    </dgm:pt>
    <dgm:pt modelId="{CB153853-683D-4ECE-906E-287D7D6E6074}" type="pres">
      <dgm:prSet presAssocID="{03CDFCBA-C9DB-4243-B342-E9A1DCBD73EC}" presName="Name0" presStyleCnt="0">
        <dgm:presLayoutVars>
          <dgm:dir/>
          <dgm:resizeHandles val="exact"/>
        </dgm:presLayoutVars>
      </dgm:prSet>
      <dgm:spPr/>
    </dgm:pt>
    <dgm:pt modelId="{BFE908B7-B5C3-4CFE-B7F7-D3411E1F4EFB}" type="pres">
      <dgm:prSet presAssocID="{A36098B4-696B-4B2D-8F77-CEB1C4E2C106}" presName="node" presStyleLbl="node1" presStyleIdx="0" presStyleCnt="4">
        <dgm:presLayoutVars>
          <dgm:bulletEnabled val="1"/>
        </dgm:presLayoutVars>
      </dgm:prSet>
      <dgm:spPr/>
      <dgm:t>
        <a:bodyPr/>
        <a:lstStyle/>
        <a:p>
          <a:endParaRPr lang="en-US"/>
        </a:p>
      </dgm:t>
    </dgm:pt>
    <dgm:pt modelId="{5E555B9D-08A3-49E6-91D0-22CA2425AD99}" type="pres">
      <dgm:prSet presAssocID="{B8D24567-9EBF-4EE5-B601-159512EB2392}" presName="sibTrans" presStyleLbl="sibTrans2D1" presStyleIdx="0" presStyleCnt="3"/>
      <dgm:spPr/>
    </dgm:pt>
    <dgm:pt modelId="{53DB48F5-5455-4610-A9D8-ADAFBCF9009A}" type="pres">
      <dgm:prSet presAssocID="{B8D24567-9EBF-4EE5-B601-159512EB2392}" presName="connectorText" presStyleLbl="sibTrans2D1" presStyleIdx="0" presStyleCnt="3"/>
      <dgm:spPr/>
    </dgm:pt>
    <dgm:pt modelId="{8612A498-41F9-4675-B4F3-F3BB4246E8E9}" type="pres">
      <dgm:prSet presAssocID="{B56D9D58-05FC-4A80-9B38-614DB0335B7F}" presName="node" presStyleLbl="node1" presStyleIdx="1" presStyleCnt="4">
        <dgm:presLayoutVars>
          <dgm:bulletEnabled val="1"/>
        </dgm:presLayoutVars>
      </dgm:prSet>
      <dgm:spPr/>
      <dgm:t>
        <a:bodyPr/>
        <a:lstStyle/>
        <a:p>
          <a:endParaRPr lang="en-US"/>
        </a:p>
      </dgm:t>
    </dgm:pt>
    <dgm:pt modelId="{897F25C7-DA93-42A7-9EEC-6DA3D3AD87DF}" type="pres">
      <dgm:prSet presAssocID="{BBDE6C63-2112-4F4A-8E04-9B4E0C1EA2C7}" presName="sibTrans" presStyleLbl="sibTrans2D1" presStyleIdx="1" presStyleCnt="3"/>
      <dgm:spPr/>
    </dgm:pt>
    <dgm:pt modelId="{FB02AA70-3D6D-4A32-9291-D98D02E9275F}" type="pres">
      <dgm:prSet presAssocID="{BBDE6C63-2112-4F4A-8E04-9B4E0C1EA2C7}" presName="connectorText" presStyleLbl="sibTrans2D1" presStyleIdx="1" presStyleCnt="3"/>
      <dgm:spPr/>
    </dgm:pt>
    <dgm:pt modelId="{DFBB33B0-B493-4D46-B542-B23404749FDF}" type="pres">
      <dgm:prSet presAssocID="{FD27194E-E449-43E3-89E0-C8FAFE69B109}" presName="node" presStyleLbl="node1" presStyleIdx="2" presStyleCnt="4">
        <dgm:presLayoutVars>
          <dgm:bulletEnabled val="1"/>
        </dgm:presLayoutVars>
      </dgm:prSet>
      <dgm:spPr/>
      <dgm:t>
        <a:bodyPr/>
        <a:lstStyle/>
        <a:p>
          <a:endParaRPr lang="en-US"/>
        </a:p>
      </dgm:t>
    </dgm:pt>
    <dgm:pt modelId="{6BACCA94-EF43-42B0-B0F9-1DFAFF5670C3}" type="pres">
      <dgm:prSet presAssocID="{BAAD56AA-501E-49DC-A507-EBE1422A4FDD}" presName="sibTrans" presStyleLbl="sibTrans2D1" presStyleIdx="2" presStyleCnt="3"/>
      <dgm:spPr/>
    </dgm:pt>
    <dgm:pt modelId="{DCA4A8ED-82C9-4BBC-93FE-268BA1EE304D}" type="pres">
      <dgm:prSet presAssocID="{BAAD56AA-501E-49DC-A507-EBE1422A4FDD}" presName="connectorText" presStyleLbl="sibTrans2D1" presStyleIdx="2" presStyleCnt="3"/>
      <dgm:spPr/>
    </dgm:pt>
    <dgm:pt modelId="{1C18E8DF-A347-49CF-9275-38240462FA50}" type="pres">
      <dgm:prSet presAssocID="{25894EA1-EC2C-4CDA-A1C8-5B311A7A4DA7}" presName="node" presStyleLbl="node1" presStyleIdx="3" presStyleCnt="4">
        <dgm:presLayoutVars>
          <dgm:bulletEnabled val="1"/>
        </dgm:presLayoutVars>
      </dgm:prSet>
      <dgm:spPr/>
      <dgm:t>
        <a:bodyPr/>
        <a:lstStyle/>
        <a:p>
          <a:endParaRPr lang="en-US"/>
        </a:p>
      </dgm:t>
    </dgm:pt>
  </dgm:ptLst>
  <dgm:cxnLst>
    <dgm:cxn modelId="{F3CEB514-CAD1-4B3D-991C-269973AEA24C}" type="presOf" srcId="{FD27194E-E449-43E3-89E0-C8FAFE69B109}" destId="{DFBB33B0-B493-4D46-B542-B23404749FDF}" srcOrd="0" destOrd="0" presId="urn:microsoft.com/office/officeart/2005/8/layout/process1"/>
    <dgm:cxn modelId="{0AB1A0A6-49CF-4FE6-95B9-A0E5C1274485}" type="presOf" srcId="{3BFA22FB-2DD8-489F-AF08-AD469A855818}" destId="{1C18E8DF-A347-49CF-9275-38240462FA50}" srcOrd="0" destOrd="2" presId="urn:microsoft.com/office/officeart/2005/8/layout/process1"/>
    <dgm:cxn modelId="{5F6A363C-8523-49AB-875B-7A1FDE012B43}" type="presOf" srcId="{03CDFCBA-C9DB-4243-B342-E9A1DCBD73EC}" destId="{CB153853-683D-4ECE-906E-287D7D6E6074}" srcOrd="0" destOrd="0" presId="urn:microsoft.com/office/officeart/2005/8/layout/process1"/>
    <dgm:cxn modelId="{6C4AD660-3881-47AA-87DA-62858FD958A4}" type="presOf" srcId="{BAAD56AA-501E-49DC-A507-EBE1422A4FDD}" destId="{DCA4A8ED-82C9-4BBC-93FE-268BA1EE304D}" srcOrd="1" destOrd="0" presId="urn:microsoft.com/office/officeart/2005/8/layout/process1"/>
    <dgm:cxn modelId="{8801DD99-07D6-4FAB-9516-72AC91F497CF}" srcId="{25894EA1-EC2C-4CDA-A1C8-5B311A7A4DA7}" destId="{3BFA22FB-2DD8-489F-AF08-AD469A855818}" srcOrd="1" destOrd="0" parTransId="{C1F2B9A0-F77B-488F-995E-3182CF31447F}" sibTransId="{A1829D5D-DAE4-45DA-AD34-912E5B437A8F}"/>
    <dgm:cxn modelId="{3BC72941-50AB-4EF5-AC43-C045A7560644}" type="presOf" srcId="{C8355987-6D8D-47B2-86DB-7CADEF64B71F}" destId="{1C18E8DF-A347-49CF-9275-38240462FA50}" srcOrd="0" destOrd="1" presId="urn:microsoft.com/office/officeart/2005/8/layout/process1"/>
    <dgm:cxn modelId="{940F204D-C6D5-48EC-8884-A7345A6CB200}" srcId="{FD27194E-E449-43E3-89E0-C8FAFE69B109}" destId="{4EF31CD7-3642-4DB1-86C7-B6AC23DFE19C}" srcOrd="1" destOrd="0" parTransId="{981D9319-6FB8-462D-A6FB-9AC37AF2C94D}" sibTransId="{CF9F776D-A53B-48A3-BEB5-F8277368B3BD}"/>
    <dgm:cxn modelId="{D81AEA7D-089D-4881-A3DA-4F8DA4494FC0}" srcId="{03CDFCBA-C9DB-4243-B342-E9A1DCBD73EC}" destId="{A36098B4-696B-4B2D-8F77-CEB1C4E2C106}" srcOrd="0" destOrd="0" parTransId="{213984EC-69E4-40B2-A400-C90CDB2A5149}" sibTransId="{B8D24567-9EBF-4EE5-B601-159512EB2392}"/>
    <dgm:cxn modelId="{B369BA15-FFF4-4479-ACB3-729BE6736671}" srcId="{FD27194E-E449-43E3-89E0-C8FAFE69B109}" destId="{847C5BCE-CE60-43F5-B374-AA1AA12DF160}" srcOrd="0" destOrd="0" parTransId="{1F04201F-0085-4E4A-B343-020FA4408E15}" sibTransId="{E80C1476-B6FE-43D2-A529-B0A35E522CFB}"/>
    <dgm:cxn modelId="{27D07114-5033-4C8B-B3CE-BB9F41ED10A1}" type="presOf" srcId="{4EF31CD7-3642-4DB1-86C7-B6AC23DFE19C}" destId="{DFBB33B0-B493-4D46-B542-B23404749FDF}" srcOrd="0" destOrd="2" presId="urn:microsoft.com/office/officeart/2005/8/layout/process1"/>
    <dgm:cxn modelId="{C44F632D-3E56-4C4A-AE92-D7A78E897EBA}" srcId="{03CDFCBA-C9DB-4243-B342-E9A1DCBD73EC}" destId="{25894EA1-EC2C-4CDA-A1C8-5B311A7A4DA7}" srcOrd="3" destOrd="0" parTransId="{B48F0AF1-2E2D-48D9-9CCB-972D107ED680}" sibTransId="{EC332328-53CC-4B87-BE73-DEB50DF954AE}"/>
    <dgm:cxn modelId="{A79256FA-581E-4057-9648-91B9CC29D23C}" srcId="{A36098B4-696B-4B2D-8F77-CEB1C4E2C106}" destId="{291E7F2D-9B40-4FFF-8AC0-99B18112BFDD}" srcOrd="0" destOrd="0" parTransId="{A784C15F-2FAF-4E41-AF1E-5C4825BE620A}" sibTransId="{5260F516-6F59-4FFF-9BEB-8B6C1A44CC77}"/>
    <dgm:cxn modelId="{4CA5A01B-BF2A-444C-A005-0B26C3852E22}" type="presOf" srcId="{25894EA1-EC2C-4CDA-A1C8-5B311A7A4DA7}" destId="{1C18E8DF-A347-49CF-9275-38240462FA50}" srcOrd="0" destOrd="0" presId="urn:microsoft.com/office/officeart/2005/8/layout/process1"/>
    <dgm:cxn modelId="{4456ACAF-F4AB-4E42-8353-97F1AA925169}" srcId="{03CDFCBA-C9DB-4243-B342-E9A1DCBD73EC}" destId="{B56D9D58-05FC-4A80-9B38-614DB0335B7F}" srcOrd="1" destOrd="0" parTransId="{C7340190-6A71-4798-848F-4C2935958BFC}" sibTransId="{BBDE6C63-2112-4F4A-8E04-9B4E0C1EA2C7}"/>
    <dgm:cxn modelId="{F47B09D0-4097-4E58-8DB9-7AFEF8A8F893}" type="presOf" srcId="{BAAD56AA-501E-49DC-A507-EBE1422A4FDD}" destId="{6BACCA94-EF43-42B0-B0F9-1DFAFF5670C3}" srcOrd="0" destOrd="0" presId="urn:microsoft.com/office/officeart/2005/8/layout/process1"/>
    <dgm:cxn modelId="{A37A064B-B0DA-4125-B982-EE1AA5876068}" type="presOf" srcId="{B8D24567-9EBF-4EE5-B601-159512EB2392}" destId="{5E555B9D-08A3-49E6-91D0-22CA2425AD99}" srcOrd="0" destOrd="0" presId="urn:microsoft.com/office/officeart/2005/8/layout/process1"/>
    <dgm:cxn modelId="{E01D0901-1E68-45BB-A9CD-0B8BD0394FE0}" srcId="{03CDFCBA-C9DB-4243-B342-E9A1DCBD73EC}" destId="{FD27194E-E449-43E3-89E0-C8FAFE69B109}" srcOrd="2" destOrd="0" parTransId="{437E5005-3A89-4E97-9DA9-E2B24A4BA19C}" sibTransId="{BAAD56AA-501E-49DC-A507-EBE1422A4FDD}"/>
    <dgm:cxn modelId="{C0DA79A4-9CB5-4AA4-8850-7B2D03BD845B}" type="presOf" srcId="{BBDE6C63-2112-4F4A-8E04-9B4E0C1EA2C7}" destId="{897F25C7-DA93-42A7-9EEC-6DA3D3AD87DF}" srcOrd="0" destOrd="0" presId="urn:microsoft.com/office/officeart/2005/8/layout/process1"/>
    <dgm:cxn modelId="{B761BE71-D14A-456B-83F0-1482042DD683}" type="presOf" srcId="{847C5BCE-CE60-43F5-B374-AA1AA12DF160}" destId="{DFBB33B0-B493-4D46-B542-B23404749FDF}" srcOrd="0" destOrd="1" presId="urn:microsoft.com/office/officeart/2005/8/layout/process1"/>
    <dgm:cxn modelId="{B6C02312-7D76-4BA4-BB81-42B4106C4164}" srcId="{25894EA1-EC2C-4CDA-A1C8-5B311A7A4DA7}" destId="{C8355987-6D8D-47B2-86DB-7CADEF64B71F}" srcOrd="0" destOrd="0" parTransId="{2AEBC764-86A0-4179-B720-DC3FEE366F9C}" sibTransId="{84AD9A41-966A-4BEC-99AD-93E1EF5BAB22}"/>
    <dgm:cxn modelId="{B8EF22BC-A518-4C71-8782-A637A2DD9FA7}" type="presOf" srcId="{A36098B4-696B-4B2D-8F77-CEB1C4E2C106}" destId="{BFE908B7-B5C3-4CFE-B7F7-D3411E1F4EFB}" srcOrd="0" destOrd="0" presId="urn:microsoft.com/office/officeart/2005/8/layout/process1"/>
    <dgm:cxn modelId="{CA176659-957A-41B7-95E2-A3BD43B10DFE}" type="presOf" srcId="{BBDE6C63-2112-4F4A-8E04-9B4E0C1EA2C7}" destId="{FB02AA70-3D6D-4A32-9291-D98D02E9275F}" srcOrd="1" destOrd="0" presId="urn:microsoft.com/office/officeart/2005/8/layout/process1"/>
    <dgm:cxn modelId="{BC8EE30A-95AE-448F-BD0B-790C072811BA}" type="presOf" srcId="{B56D9D58-05FC-4A80-9B38-614DB0335B7F}" destId="{8612A498-41F9-4675-B4F3-F3BB4246E8E9}" srcOrd="0" destOrd="0" presId="urn:microsoft.com/office/officeart/2005/8/layout/process1"/>
    <dgm:cxn modelId="{6C7E2EBE-0FEF-43F2-AC30-6677835974FE}" type="presOf" srcId="{B8D24567-9EBF-4EE5-B601-159512EB2392}" destId="{53DB48F5-5455-4610-A9D8-ADAFBCF9009A}" srcOrd="1" destOrd="0" presId="urn:microsoft.com/office/officeart/2005/8/layout/process1"/>
    <dgm:cxn modelId="{B3EA459F-2172-4213-BF3D-5F32B829163E}" type="presOf" srcId="{291E7F2D-9B40-4FFF-8AC0-99B18112BFDD}" destId="{BFE908B7-B5C3-4CFE-B7F7-D3411E1F4EFB}" srcOrd="0" destOrd="1" presId="urn:microsoft.com/office/officeart/2005/8/layout/process1"/>
    <dgm:cxn modelId="{B421CA88-AE0F-4B86-85BB-073D35D0756B}" type="presParOf" srcId="{CB153853-683D-4ECE-906E-287D7D6E6074}" destId="{BFE908B7-B5C3-4CFE-B7F7-D3411E1F4EFB}" srcOrd="0" destOrd="0" presId="urn:microsoft.com/office/officeart/2005/8/layout/process1"/>
    <dgm:cxn modelId="{231B405F-8D5A-49FC-B135-F3E1D791EE4E}" type="presParOf" srcId="{CB153853-683D-4ECE-906E-287D7D6E6074}" destId="{5E555B9D-08A3-49E6-91D0-22CA2425AD99}" srcOrd="1" destOrd="0" presId="urn:microsoft.com/office/officeart/2005/8/layout/process1"/>
    <dgm:cxn modelId="{16CD1A57-375C-450D-9DC6-B170B106D404}" type="presParOf" srcId="{5E555B9D-08A3-49E6-91D0-22CA2425AD99}" destId="{53DB48F5-5455-4610-A9D8-ADAFBCF9009A}" srcOrd="0" destOrd="0" presId="urn:microsoft.com/office/officeart/2005/8/layout/process1"/>
    <dgm:cxn modelId="{2532EAAC-3714-4759-93D2-55434F17CBB2}" type="presParOf" srcId="{CB153853-683D-4ECE-906E-287D7D6E6074}" destId="{8612A498-41F9-4675-B4F3-F3BB4246E8E9}" srcOrd="2" destOrd="0" presId="urn:microsoft.com/office/officeart/2005/8/layout/process1"/>
    <dgm:cxn modelId="{7CC2C94F-FC91-4C66-BA24-7CA72F7CD866}" type="presParOf" srcId="{CB153853-683D-4ECE-906E-287D7D6E6074}" destId="{897F25C7-DA93-42A7-9EEC-6DA3D3AD87DF}" srcOrd="3" destOrd="0" presId="urn:microsoft.com/office/officeart/2005/8/layout/process1"/>
    <dgm:cxn modelId="{811D3DCC-4A74-4950-B84B-CFC6E0F7228B}" type="presParOf" srcId="{897F25C7-DA93-42A7-9EEC-6DA3D3AD87DF}" destId="{FB02AA70-3D6D-4A32-9291-D98D02E9275F}" srcOrd="0" destOrd="0" presId="urn:microsoft.com/office/officeart/2005/8/layout/process1"/>
    <dgm:cxn modelId="{4795D91B-3464-4C07-A758-42EE76520A37}" type="presParOf" srcId="{CB153853-683D-4ECE-906E-287D7D6E6074}" destId="{DFBB33B0-B493-4D46-B542-B23404749FDF}" srcOrd="4" destOrd="0" presId="urn:microsoft.com/office/officeart/2005/8/layout/process1"/>
    <dgm:cxn modelId="{5ABEFC4A-2461-4BA8-8FDD-E00C7B9CF766}" type="presParOf" srcId="{CB153853-683D-4ECE-906E-287D7D6E6074}" destId="{6BACCA94-EF43-42B0-B0F9-1DFAFF5670C3}" srcOrd="5" destOrd="0" presId="urn:microsoft.com/office/officeart/2005/8/layout/process1"/>
    <dgm:cxn modelId="{3B3EA4BE-F57C-4D5E-B31E-B37B5E64FABB}" type="presParOf" srcId="{6BACCA94-EF43-42B0-B0F9-1DFAFF5670C3}" destId="{DCA4A8ED-82C9-4BBC-93FE-268BA1EE304D}" srcOrd="0" destOrd="0" presId="urn:microsoft.com/office/officeart/2005/8/layout/process1"/>
    <dgm:cxn modelId="{043BF7AE-558A-4271-AC22-7854D29EC438}" type="presParOf" srcId="{CB153853-683D-4ECE-906E-287D7D6E6074}" destId="{1C18E8DF-A347-49CF-9275-38240462FA50}"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049097-1604-48D2-8640-F895C1B5FDB6}" type="doc">
      <dgm:prSet loTypeId="urn:microsoft.com/office/officeart/2005/8/layout/process1" loCatId="process" qsTypeId="urn:microsoft.com/office/officeart/2005/8/quickstyle/simple1" qsCatId="simple" csTypeId="urn:microsoft.com/office/officeart/2005/8/colors/accent1_2" csCatId="accent1" phldr="1"/>
      <dgm:spPr/>
    </dgm:pt>
    <dgm:pt modelId="{50A8DBBB-E7BB-4A3F-B721-3A3A2D54BF5C}">
      <dgm:prSet phldrT="[Text]"/>
      <dgm:spPr/>
      <dgm:t>
        <a:bodyPr/>
        <a:lstStyle/>
        <a:p>
          <a:r>
            <a:rPr lang="en-US" dirty="0" smtClean="0"/>
            <a:t>Plot personal and commercial to see distribution</a:t>
          </a:r>
          <a:endParaRPr lang="en-US" dirty="0"/>
        </a:p>
      </dgm:t>
    </dgm:pt>
    <dgm:pt modelId="{B80EB931-C21B-4749-8447-0484CE6BACC2}" type="parTrans" cxnId="{4E600EF0-08E9-46F5-BC2B-AA71167CCCF4}">
      <dgm:prSet/>
      <dgm:spPr/>
      <dgm:t>
        <a:bodyPr/>
        <a:lstStyle/>
        <a:p>
          <a:endParaRPr lang="en-US"/>
        </a:p>
      </dgm:t>
    </dgm:pt>
    <dgm:pt modelId="{E696D920-51CF-4A4E-9477-BC07C01C155E}" type="sibTrans" cxnId="{4E600EF0-08E9-46F5-BC2B-AA71167CCCF4}">
      <dgm:prSet/>
      <dgm:spPr/>
      <dgm:t>
        <a:bodyPr/>
        <a:lstStyle/>
        <a:p>
          <a:endParaRPr lang="en-US"/>
        </a:p>
      </dgm:t>
    </dgm:pt>
    <dgm:pt modelId="{5326A16E-8790-4854-8031-45F76ACB8ACD}">
      <dgm:prSet phldrT="[Text]"/>
      <dgm:spPr/>
      <dgm:t>
        <a:bodyPr/>
        <a:lstStyle/>
        <a:p>
          <a:r>
            <a:rPr lang="en-US" dirty="0" smtClean="0"/>
            <a:t>Create variable that will create computer 1 and computer 2 with a random number of 1's and 2's with step of .5</a:t>
          </a:r>
          <a:endParaRPr lang="en-US" dirty="0"/>
        </a:p>
      </dgm:t>
    </dgm:pt>
    <dgm:pt modelId="{00B54946-A43A-4F7C-89DE-5EAF5CFB314C}" type="parTrans" cxnId="{56058914-9770-4029-951C-D72DDB161F12}">
      <dgm:prSet/>
      <dgm:spPr/>
      <dgm:t>
        <a:bodyPr/>
        <a:lstStyle/>
        <a:p>
          <a:endParaRPr lang="en-US"/>
        </a:p>
      </dgm:t>
    </dgm:pt>
    <dgm:pt modelId="{7404299F-6DBD-42C7-B133-836ED8110337}" type="sibTrans" cxnId="{56058914-9770-4029-951C-D72DDB161F12}">
      <dgm:prSet/>
      <dgm:spPr/>
      <dgm:t>
        <a:bodyPr/>
        <a:lstStyle/>
        <a:p>
          <a:endParaRPr lang="en-US"/>
        </a:p>
      </dgm:t>
    </dgm:pt>
    <dgm:pt modelId="{59CDF9AF-9E80-4AB9-BF11-494A9C73662B}">
      <dgm:prSet/>
      <dgm:spPr/>
      <dgm:t>
        <a:bodyPr/>
        <a:lstStyle/>
        <a:p>
          <a:r>
            <a:rPr lang="en-US" dirty="0" smtClean="0"/>
            <a:t>Merge data together and create new value called stored </a:t>
          </a:r>
          <a:endParaRPr lang="en-US" dirty="0"/>
        </a:p>
      </dgm:t>
    </dgm:pt>
    <dgm:pt modelId="{FEE5A0AD-8670-422C-9BB2-550E6D6574DD}" type="parTrans" cxnId="{D1804A97-4265-48CF-A3D0-9EC23F71E767}">
      <dgm:prSet/>
      <dgm:spPr/>
      <dgm:t>
        <a:bodyPr/>
        <a:lstStyle/>
        <a:p>
          <a:endParaRPr lang="en-US"/>
        </a:p>
      </dgm:t>
    </dgm:pt>
    <dgm:pt modelId="{3D0585A9-2FC2-488F-A106-861F0DEB0D37}" type="sibTrans" cxnId="{D1804A97-4265-48CF-A3D0-9EC23F71E767}">
      <dgm:prSet/>
      <dgm:spPr/>
      <dgm:t>
        <a:bodyPr/>
        <a:lstStyle/>
        <a:p>
          <a:endParaRPr lang="en-US"/>
        </a:p>
      </dgm:t>
    </dgm:pt>
    <mc:AlternateContent xmlns:mc="http://schemas.openxmlformats.org/markup-compatibility/2006" xmlns:a14="http://schemas.microsoft.com/office/drawing/2010/main">
      <mc:Choice Requires="a14">
        <dgm:pt modelId="{1038AB38-9A61-40E3-9E1D-60DC783F7017}">
          <dgm:prSet/>
          <dgm:spPr/>
          <dgm:t>
            <a:bodyPr/>
            <a:lstStyle/>
            <a:p>
              <a:r>
                <a:rPr lang="en-US" dirty="0" smtClean="0"/>
                <a:t>Create quantity as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1 ∗</m:t>
                  </m:r>
                  <m:r>
                    <a:rPr lang="en-US" i="1" dirty="0" smtClean="0">
                      <a:latin typeface="Cambria Math" panose="02040503050406030204" pitchFamily="18" charset="0"/>
                    </a:rPr>
                    <m:t>𝑞</m:t>
                  </m:r>
                  <m:r>
                    <a:rPr lang="en-US" i="1" dirty="0" smtClean="0">
                      <a:latin typeface="Cambria Math" panose="02040503050406030204" pitchFamily="18" charset="0"/>
                    </a:rPr>
                    <m:t>1 + </m:t>
                  </m:r>
                  <m:r>
                    <a:rPr lang="en-US" i="1" dirty="0" smtClean="0">
                      <a:latin typeface="Cambria Math" panose="02040503050406030204" pitchFamily="18" charset="0"/>
                    </a:rPr>
                    <m:t>𝑥</m:t>
                  </m:r>
                  <m:r>
                    <a:rPr lang="en-US" i="1" dirty="0" smtClean="0">
                      <a:latin typeface="Cambria Math" panose="02040503050406030204" pitchFamily="18" charset="0"/>
                    </a:rPr>
                    <m:t>2 ∗ </m:t>
                  </m:r>
                  <m:r>
                    <a:rPr lang="en-US" i="1" dirty="0" smtClean="0">
                      <a:latin typeface="Cambria Math" panose="02040503050406030204" pitchFamily="18" charset="0"/>
                    </a:rPr>
                    <m:t>𝑞</m:t>
                  </m:r>
                  <m:r>
                    <a:rPr lang="en-US" i="1" dirty="0" smtClean="0">
                      <a:latin typeface="Cambria Math" panose="02040503050406030204" pitchFamily="18" charset="0"/>
                    </a:rPr>
                    <m:t>2</m:t>
                  </m:r>
                </m:oMath>
              </a14:m>
              <a:endParaRPr lang="en-US" dirty="0"/>
            </a:p>
            <a:p>
              <a:r>
                <a:rPr lang="en-US" dirty="0" smtClean="0"/>
                <a:t>If </a:t>
              </a: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1 ≠0</m:t>
                  </m:r>
                </m:oMath>
              </a14:m>
              <a:r>
                <a:rPr lang="en-US" dirty="0" smtClean="0"/>
                <a:t> and </a:t>
              </a: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2 ≠0</m:t>
                  </m:r>
                </m:oMath>
              </a14:m>
              <a:r>
                <a:rPr lang="en-US" dirty="0" smtClean="0"/>
                <a:t>, </a:t>
              </a:r>
              <a:r>
                <a:rPr lang="en-US" dirty="0"/>
                <a:t>then shared = Yes, else is No.</a:t>
              </a:r>
            </a:p>
          </dgm:t>
        </dgm:pt>
      </mc:Choice>
      <mc:Fallback xmlns="">
        <dgm:pt modelId="{1038AB38-9A61-40E3-9E1D-60DC783F7017}">
          <dgm:prSet/>
          <dgm:spPr/>
          <dgm:t>
            <a:bodyPr/>
            <a:lstStyle/>
            <a:p>
              <a:r>
                <a:rPr lang="en-US" dirty="0" smtClean="0"/>
                <a:t>Create quantity as </a:t>
              </a:r>
              <a:r>
                <a:rPr lang="en-US" i="0" dirty="0" smtClean="0">
                  <a:latin typeface="Cambria Math" panose="02040503050406030204" pitchFamily="18" charset="0"/>
                </a:rPr>
                <a:t>𝑥1 ∗𝑞1 + 𝑥2 ∗ 𝑞2</a:t>
              </a:r>
              <a:endParaRPr lang="en-US" dirty="0"/>
            </a:p>
            <a:p>
              <a:r>
                <a:rPr lang="en-US" dirty="0" smtClean="0"/>
                <a:t>If </a:t>
              </a:r>
              <a:r>
                <a:rPr lang="en-US" i="0" dirty="0" smtClean="0">
                  <a:latin typeface="Cambria Math" panose="02040503050406030204" pitchFamily="18" charset="0"/>
                </a:rPr>
                <a:t>𝑞1 ≠0</a:t>
              </a:r>
              <a:r>
                <a:rPr lang="en-US" dirty="0" smtClean="0"/>
                <a:t> and </a:t>
              </a:r>
              <a:r>
                <a:rPr lang="en-US" i="0" dirty="0" smtClean="0">
                  <a:latin typeface="Cambria Math" panose="02040503050406030204" pitchFamily="18" charset="0"/>
                </a:rPr>
                <a:t>𝑞2 ≠0</a:t>
              </a:r>
              <a:r>
                <a:rPr lang="en-US" dirty="0" smtClean="0"/>
                <a:t>, </a:t>
              </a:r>
              <a:r>
                <a:rPr lang="en-US" dirty="0"/>
                <a:t>then shared = Yes, else is No.</a:t>
              </a:r>
            </a:p>
          </dgm:t>
        </dgm:pt>
      </mc:Fallback>
    </mc:AlternateContent>
    <dgm:pt modelId="{D386D223-5AE3-4ED8-BBB5-6D84C4879248}" type="parTrans" cxnId="{78835DD3-C86A-4C68-A955-1657B91F446B}">
      <dgm:prSet/>
      <dgm:spPr/>
      <dgm:t>
        <a:bodyPr/>
        <a:lstStyle/>
        <a:p>
          <a:endParaRPr lang="en-US"/>
        </a:p>
      </dgm:t>
    </dgm:pt>
    <dgm:pt modelId="{7F7D642D-B3D7-463C-8322-2C0265D964EA}" type="sibTrans" cxnId="{78835DD3-C86A-4C68-A955-1657B91F446B}">
      <dgm:prSet/>
      <dgm:spPr/>
      <dgm:t>
        <a:bodyPr/>
        <a:lstStyle/>
        <a:p>
          <a:endParaRPr lang="en-US"/>
        </a:p>
      </dgm:t>
    </dgm:pt>
    <mc:AlternateContent xmlns:mc="http://schemas.openxmlformats.org/markup-compatibility/2006" xmlns:a14="http://schemas.microsoft.com/office/drawing/2010/main">
      <mc:Choice Requires="a14">
        <dgm:pt modelId="{220687C4-25B3-448C-812C-ED2FCCEFF9F9}">
          <dgm:prSet phldrT="[Text]"/>
          <dgm:spPr/>
          <dgm:t>
            <a:bodyPr/>
            <a:lstStyle/>
            <a:p>
              <a:r>
                <a:rPr lang="en-US" dirty="0" smtClean="0"/>
                <a:t>If x1 is missing, then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1=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2</m:t>
                  </m:r>
                </m:oMath>
              </a14:m>
              <a:endParaRPr lang="en-US" dirty="0"/>
            </a:p>
            <a:p>
              <a:r>
                <a:rPr lang="en-US" dirty="0" smtClean="0"/>
                <a:t>If x2 is missing, then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2 =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1</m:t>
                  </m:r>
                </m:oMath>
              </a14:m>
              <a:endParaRPr lang="en-US" dirty="0"/>
            </a:p>
          </dgm:t>
        </dgm:pt>
      </mc:Choice>
      <mc:Fallback xmlns="">
        <dgm:pt modelId="{220687C4-25B3-448C-812C-ED2FCCEFF9F9}">
          <dgm:prSet phldrT="[Text]"/>
          <dgm:spPr/>
          <dgm:t>
            <a:bodyPr/>
            <a:lstStyle/>
            <a:p>
              <a:r>
                <a:rPr lang="en-US" dirty="0" smtClean="0"/>
                <a:t>If x1 is missing, then </a:t>
              </a:r>
              <a:r>
                <a:rPr lang="en-US" i="0" dirty="0" smtClean="0">
                  <a:latin typeface="Cambria Math" panose="02040503050406030204" pitchFamily="18" charset="0"/>
                </a:rPr>
                <a:t>𝑥1= </a:t>
              </a:r>
              <a:r>
                <a:rPr lang="en-US" i="0" dirty="0">
                  <a:latin typeface="Cambria Math" panose="02040503050406030204" pitchFamily="18" charset="0"/>
                </a:rPr>
                <a:t>𝑥−𝑥2</a:t>
              </a:r>
              <a:endParaRPr lang="en-US" dirty="0"/>
            </a:p>
            <a:p>
              <a:r>
                <a:rPr lang="en-US" dirty="0" smtClean="0"/>
                <a:t>If x2 is missing, then </a:t>
              </a:r>
              <a:r>
                <a:rPr lang="en-US" i="0" dirty="0" smtClean="0">
                  <a:latin typeface="Cambria Math" panose="02040503050406030204" pitchFamily="18" charset="0"/>
                </a:rPr>
                <a:t>𝑥2 = </a:t>
              </a:r>
              <a:r>
                <a:rPr lang="en-US" i="0" dirty="0">
                  <a:latin typeface="Cambria Math" panose="02040503050406030204" pitchFamily="18" charset="0"/>
                </a:rPr>
                <a:t>𝑥−𝑥1</a:t>
              </a:r>
              <a:endParaRPr lang="en-US" dirty="0"/>
            </a:p>
          </dgm:t>
        </dgm:pt>
      </mc:Fallback>
    </mc:AlternateContent>
    <dgm:pt modelId="{325EBAF6-3375-4E02-96F8-0426D2EF653C}" type="parTrans" cxnId="{63B5CE93-3B0C-438D-85C1-3266BA1B42B3}">
      <dgm:prSet/>
      <dgm:spPr/>
      <dgm:t>
        <a:bodyPr/>
        <a:lstStyle/>
        <a:p>
          <a:endParaRPr lang="en-US"/>
        </a:p>
      </dgm:t>
    </dgm:pt>
    <dgm:pt modelId="{51C65CE6-9B88-4170-8C66-BE0764F54591}" type="sibTrans" cxnId="{63B5CE93-3B0C-438D-85C1-3266BA1B42B3}">
      <dgm:prSet/>
      <dgm:spPr/>
      <dgm:t>
        <a:bodyPr/>
        <a:lstStyle/>
        <a:p>
          <a:endParaRPr lang="en-US"/>
        </a:p>
      </dgm:t>
    </dgm:pt>
    <mc:AlternateContent xmlns:mc="http://schemas.openxmlformats.org/markup-compatibility/2006" xmlns:a14="http://schemas.microsoft.com/office/drawing/2010/main">
      <mc:Choice Requires="a14">
        <dgm:pt modelId="{0A48D055-E0C4-4DB6-B3D0-FF94DE7A2070}">
          <dgm:prSet phldrT="[Text]"/>
          <dgm:spPr/>
          <dgm:t>
            <a:bodyPr/>
            <a:lstStyle/>
            <a:p>
              <a:r>
                <a:rPr lang="en-US" dirty="0" smtClean="0"/>
                <a:t>If new variable equals 2 </a:t>
              </a:r>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1= </m:t>
                    </m:r>
                    <m:r>
                      <m:rPr>
                        <m:sty m:val="p"/>
                      </m:rPr>
                      <a:rPr lang="en-US" i="1" dirty="0" smtClean="0">
                        <a:latin typeface="Cambria Math" panose="02040503050406030204" pitchFamily="18" charset="0"/>
                      </a:rPr>
                      <m:t>min</m:t>
                    </m:r>
                    <m:r>
                      <a:rPr lang="en-US" i="1" dirty="0" smtClean="0">
                        <a:latin typeface="Cambria Math" panose="02040503050406030204" pitchFamily="18" charset="0"/>
                      </a:rPr>
                      <m:t>⁡(</m:t>
                    </m:r>
                    <m:r>
                      <a:rPr lang="en-US" i="1" dirty="0" smtClean="0">
                        <a:latin typeface="Cambria Math" panose="02040503050406030204" pitchFamily="18" charset="0"/>
                      </a:rPr>
                      <m:t>𝑟𝑎𝑛𝑑</m:t>
                    </m:r>
                    <m:r>
                      <a:rPr lang="en-US" i="1" dirty="0" smtClean="0">
                        <a:latin typeface="Cambria Math" panose="02040503050406030204" pitchFamily="18" charset="0"/>
                      </a:rPr>
                      <m:t>(′</m:t>
                    </m:r>
                    <m:r>
                      <a:rPr lang="en-US" i="1" dirty="0" smtClean="0">
                        <a:latin typeface="Cambria Math" panose="02040503050406030204" pitchFamily="18" charset="0"/>
                      </a:rPr>
                      <m:t>𝑃𝑜𝑖𝑠𝑠𝑜𝑛</m:t>
                    </m:r>
                    <m:r>
                      <a:rPr lang="en-US" i="1" dirty="0" smtClean="0">
                        <a:latin typeface="Cambria Math" panose="02040503050406030204" pitchFamily="18" charset="0"/>
                      </a:rPr>
                      <m:t>′, 1+</m:t>
                    </m:r>
                    <m:r>
                      <a:rPr lang="en-US" i="1" dirty="0" smtClean="0">
                        <a:latin typeface="Cambria Math" panose="02040503050406030204" pitchFamily="18" charset="0"/>
                      </a:rPr>
                      <m:t>𝑠𝑐𝑎𝑙𝑒</m:t>
                    </m:r>
                    <m:r>
                      <a:rPr lang="en-US" i="1" dirty="0" smtClean="0">
                        <a:latin typeface="Cambria Math" panose="02040503050406030204" pitchFamily="18" charset="0"/>
                      </a:rPr>
                      <m:t> ∗ </m:t>
                    </m:r>
                    <m:r>
                      <a:rPr lang="en-US" i="1" dirty="0" smtClean="0">
                        <a:latin typeface="Cambria Math" panose="02040503050406030204" pitchFamily="18" charset="0"/>
                      </a:rPr>
                      <m:t>𝑋</m:t>
                    </m:r>
                    <m:r>
                      <a:rPr lang="en-US" i="1" dirty="0" smtClean="0">
                        <a:latin typeface="Cambria Math" panose="02040503050406030204" pitchFamily="18" charset="0"/>
                      </a:rPr>
                      <m:t>), </m:t>
                    </m:r>
                    <m:r>
                      <a:rPr lang="en-US" i="1" dirty="0" smtClean="0">
                        <a:latin typeface="Cambria Math" panose="02040503050406030204" pitchFamily="18" charset="0"/>
                      </a:rPr>
                      <m:t>𝑓𝑙𝑜𝑜𝑟</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/2))</m:t>
                    </m:r>
                  </m:oMath>
                </m:oMathPara>
              </a14:m>
              <a:endParaRPr lang="en-US" dirty="0"/>
            </a:p>
            <a:p>
              <a:r>
                <a:rPr lang="en-US" dirty="0" smtClean="0"/>
                <a:t>If new variable equals 1 </a:t>
              </a:r>
              <a:endParaRPr lang="en-US" dirty="0"/>
            </a:p>
            <a:p>
              <a:r>
                <a:rPr lang="en-US" dirty="0" smtClean="0"/>
                <a:t>x</a:t>
              </a:r>
              <a14:m>
                <m:oMath xmlns:m="http://schemas.openxmlformats.org/officeDocument/2006/math">
                  <m:r>
                    <a:rPr lang="en-US" i="1" dirty="0" smtClean="0">
                      <a:latin typeface="Cambria Math" panose="02040503050406030204" pitchFamily="18" charset="0"/>
                    </a:rPr>
                    <m:t>2 = (</m:t>
                  </m:r>
                  <m:r>
                    <a:rPr lang="en-US" i="1" dirty="0" smtClean="0">
                      <a:latin typeface="Cambria Math" panose="02040503050406030204" pitchFamily="18" charset="0"/>
                    </a:rPr>
                    <m:t>𝑟𝑎𝑛𝑑</m:t>
                  </m:r>
                  <m:r>
                    <a:rPr lang="en-US" i="1" dirty="0" smtClean="0">
                      <a:latin typeface="Cambria Math" panose="02040503050406030204" pitchFamily="18" charset="0"/>
                    </a:rPr>
                    <m:t>(′</m:t>
                  </m:r>
                  <m:r>
                    <a:rPr lang="en-US" i="1" dirty="0" smtClean="0">
                      <a:latin typeface="Cambria Math" panose="02040503050406030204" pitchFamily="18" charset="0"/>
                    </a:rPr>
                    <m:t>𝑃𝑜𝑖𝑠𝑠𝑜𝑛</m:t>
                  </m:r>
                  <m:r>
                    <a:rPr lang="en-US" i="1" dirty="0" smtClean="0">
                      <a:latin typeface="Cambria Math" panose="02040503050406030204" pitchFamily="18" charset="0"/>
                    </a:rPr>
                    <m:t>′, 1 +</m:t>
                  </m:r>
                  <m:r>
                    <a:rPr lang="en-US" i="1" dirty="0" smtClean="0">
                      <a:latin typeface="Cambria Math" panose="02040503050406030204" pitchFamily="18" charset="0"/>
                    </a:rPr>
                    <m:t>𝑠𝑐𝑎𝑙𝑒</m:t>
                  </m:r>
                  <m:r>
                    <a:rPr lang="en-US" i="1" dirty="0" smtClean="0">
                      <a:latin typeface="Cambria Math" panose="02040503050406030204" pitchFamily="18" charset="0"/>
                    </a:rPr>
                    <m:t> ∗ </m:t>
                  </m:r>
                  <m:r>
                    <a:rPr lang="en-US" i="1" dirty="0" smtClean="0">
                      <a:latin typeface="Cambria Math" panose="02040503050406030204" pitchFamily="18" charset="0"/>
                    </a:rPr>
                    <m:t>𝑋</m:t>
                  </m:r>
                  <m:r>
                    <a:rPr lang="en-US" i="1" dirty="0" smtClean="0">
                      <a:latin typeface="Cambria Math" panose="02040503050406030204" pitchFamily="18" charset="0"/>
                    </a:rPr>
                    <m:t>), </m:t>
                  </m:r>
                  <m:r>
                    <a:rPr lang="en-US" i="1" dirty="0" smtClean="0">
                      <a:latin typeface="Cambria Math" panose="02040503050406030204" pitchFamily="18" charset="0"/>
                    </a:rPr>
                    <m:t>𝑓𝑙𝑜𝑜𝑟</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/2))</m:t>
                  </m:r>
                </m:oMath>
              </a14:m>
              <a:endParaRPr lang="en-US" dirty="0"/>
            </a:p>
          </dgm:t>
        </dgm:pt>
      </mc:Choice>
      <mc:Fallback xmlns="">
        <dgm:pt modelId="{0A48D055-E0C4-4DB6-B3D0-FF94DE7A2070}">
          <dgm:prSet phldrT="[Text]"/>
          <dgm:spPr/>
          <dgm:t>
            <a:bodyPr/>
            <a:lstStyle/>
            <a:p>
              <a:r>
                <a:rPr lang="en-US" dirty="0" smtClean="0"/>
                <a:t>If new variable equals 2 </a:t>
              </a:r>
              <a:endParaRPr lang="en-US" dirty="0"/>
            </a:p>
            <a:p>
              <a:r>
                <a:rPr lang="en-US" i="0" dirty="0" smtClean="0">
                  <a:latin typeface="Cambria Math" panose="02040503050406030204" pitchFamily="18" charset="0"/>
                </a:rPr>
                <a:t>𝑥1= min⁡(𝑟𝑎𝑛𝑑(′𝑃𝑜𝑖𝑠𝑠𝑜𝑛′, 1+𝑠𝑐𝑎𝑙𝑒 ∗ 𝑋), 𝑓𝑙𝑜𝑜𝑟(𝑥/2))</a:t>
              </a:r>
              <a:endParaRPr lang="en-US" dirty="0"/>
            </a:p>
            <a:p>
              <a:r>
                <a:rPr lang="en-US" dirty="0" smtClean="0"/>
                <a:t>If new variable equals 1 </a:t>
              </a:r>
              <a:endParaRPr lang="en-US" dirty="0"/>
            </a:p>
            <a:p>
              <a:r>
                <a:rPr lang="en-US" dirty="0" smtClean="0"/>
                <a:t>x</a:t>
              </a:r>
              <a:r>
                <a:rPr lang="en-US" i="0" dirty="0" smtClean="0">
                  <a:latin typeface="Cambria Math" panose="02040503050406030204" pitchFamily="18" charset="0"/>
                </a:rPr>
                <a:t>2 = (𝑟𝑎𝑛𝑑(′𝑃𝑜𝑖𝑠𝑠𝑜𝑛′, 1 +𝑠𝑐𝑎𝑙𝑒 ∗ 𝑋), 𝑓𝑙𝑜𝑜𝑟(𝑥/2))</a:t>
              </a:r>
              <a:endParaRPr lang="en-US" dirty="0"/>
            </a:p>
          </dgm:t>
        </dgm:pt>
      </mc:Fallback>
    </mc:AlternateContent>
    <dgm:pt modelId="{031BDC90-4016-48FF-95BB-571FE84A8434}" type="parTrans" cxnId="{2DDF8FFA-ABC9-4716-9038-5888C8EF01B4}">
      <dgm:prSet/>
      <dgm:spPr/>
      <dgm:t>
        <a:bodyPr/>
        <a:lstStyle/>
        <a:p>
          <a:endParaRPr lang="en-US"/>
        </a:p>
      </dgm:t>
    </dgm:pt>
    <dgm:pt modelId="{F5448FE7-E19F-468E-8198-520C864CF003}" type="sibTrans" cxnId="{2DDF8FFA-ABC9-4716-9038-5888C8EF01B4}">
      <dgm:prSet/>
      <dgm:spPr/>
      <dgm:t>
        <a:bodyPr/>
        <a:lstStyle/>
        <a:p>
          <a:endParaRPr lang="en-US"/>
        </a:p>
      </dgm:t>
    </dgm:pt>
    <dgm:pt modelId="{A61488AD-89AC-41FA-991A-85EA636693B2}" type="pres">
      <dgm:prSet presAssocID="{25049097-1604-48D2-8640-F895C1B5FDB6}" presName="Name0" presStyleCnt="0">
        <dgm:presLayoutVars>
          <dgm:dir/>
          <dgm:resizeHandles val="exact"/>
        </dgm:presLayoutVars>
      </dgm:prSet>
      <dgm:spPr/>
    </dgm:pt>
    <dgm:pt modelId="{1E9C8AA1-F340-4AE5-846C-B5C6CB03B112}" type="pres">
      <dgm:prSet presAssocID="{50A8DBBB-E7BB-4A3F-B721-3A3A2D54BF5C}" presName="node" presStyleLbl="node1" presStyleIdx="0" presStyleCnt="5">
        <dgm:presLayoutVars>
          <dgm:bulletEnabled val="1"/>
        </dgm:presLayoutVars>
      </dgm:prSet>
      <dgm:spPr/>
      <dgm:t>
        <a:bodyPr/>
        <a:lstStyle/>
        <a:p>
          <a:endParaRPr lang="en-US"/>
        </a:p>
      </dgm:t>
    </dgm:pt>
    <dgm:pt modelId="{A8B14FFA-7A7A-4D2E-AF43-1F34945B61E3}" type="pres">
      <dgm:prSet presAssocID="{E696D920-51CF-4A4E-9477-BC07C01C155E}" presName="sibTrans" presStyleLbl="sibTrans2D1" presStyleIdx="0" presStyleCnt="4"/>
      <dgm:spPr/>
      <dgm:t>
        <a:bodyPr/>
        <a:lstStyle/>
        <a:p>
          <a:endParaRPr lang="en-US"/>
        </a:p>
      </dgm:t>
    </dgm:pt>
    <dgm:pt modelId="{8B6AC8D2-C687-435E-91F5-7B74B11F124B}" type="pres">
      <dgm:prSet presAssocID="{E696D920-51CF-4A4E-9477-BC07C01C155E}" presName="connectorText" presStyleLbl="sibTrans2D1" presStyleIdx="0" presStyleCnt="4"/>
      <dgm:spPr/>
      <dgm:t>
        <a:bodyPr/>
        <a:lstStyle/>
        <a:p>
          <a:endParaRPr lang="en-US"/>
        </a:p>
      </dgm:t>
    </dgm:pt>
    <dgm:pt modelId="{94F3A1C6-DB6C-4A7E-B479-80B76E3AD8D5}" type="pres">
      <dgm:prSet presAssocID="{5326A16E-8790-4854-8031-45F76ACB8ACD}" presName="node" presStyleLbl="node1" presStyleIdx="1" presStyleCnt="5">
        <dgm:presLayoutVars>
          <dgm:bulletEnabled val="1"/>
        </dgm:presLayoutVars>
      </dgm:prSet>
      <dgm:spPr/>
      <dgm:t>
        <a:bodyPr/>
        <a:lstStyle/>
        <a:p>
          <a:endParaRPr lang="en-US"/>
        </a:p>
      </dgm:t>
    </dgm:pt>
    <dgm:pt modelId="{3C6DE865-E029-45AF-945B-F5C004D12C7E}" type="pres">
      <dgm:prSet presAssocID="{7404299F-6DBD-42C7-B133-836ED8110337}" presName="sibTrans" presStyleLbl="sibTrans2D1" presStyleIdx="1" presStyleCnt="4"/>
      <dgm:spPr/>
      <dgm:t>
        <a:bodyPr/>
        <a:lstStyle/>
        <a:p>
          <a:endParaRPr lang="en-US"/>
        </a:p>
      </dgm:t>
    </dgm:pt>
    <dgm:pt modelId="{35176A8E-0FA9-4D07-8E37-8078F9DCCFFC}" type="pres">
      <dgm:prSet presAssocID="{7404299F-6DBD-42C7-B133-836ED8110337}" presName="connectorText" presStyleLbl="sibTrans2D1" presStyleIdx="1" presStyleCnt="4"/>
      <dgm:spPr/>
      <dgm:t>
        <a:bodyPr/>
        <a:lstStyle/>
        <a:p>
          <a:endParaRPr lang="en-US"/>
        </a:p>
      </dgm:t>
    </dgm:pt>
    <dgm:pt modelId="{3AB945DE-7E70-470C-8CB2-38AF98B40F01}" type="pres">
      <dgm:prSet presAssocID="{220687C4-25B3-448C-812C-ED2FCCEFF9F9}" presName="node" presStyleLbl="node1" presStyleIdx="2" presStyleCnt="5">
        <dgm:presLayoutVars>
          <dgm:bulletEnabled val="1"/>
        </dgm:presLayoutVars>
      </dgm:prSet>
      <dgm:spPr/>
      <dgm:t>
        <a:bodyPr/>
        <a:lstStyle/>
        <a:p>
          <a:endParaRPr lang="en-US"/>
        </a:p>
      </dgm:t>
    </dgm:pt>
    <dgm:pt modelId="{34AC0355-90E1-42D8-8875-6BFB6ED608A5}" type="pres">
      <dgm:prSet presAssocID="{51C65CE6-9B88-4170-8C66-BE0764F54591}" presName="sibTrans" presStyleLbl="sibTrans2D1" presStyleIdx="2" presStyleCnt="4"/>
      <dgm:spPr/>
      <dgm:t>
        <a:bodyPr/>
        <a:lstStyle/>
        <a:p>
          <a:endParaRPr lang="en-US"/>
        </a:p>
      </dgm:t>
    </dgm:pt>
    <dgm:pt modelId="{4EAE11F7-2DB5-476B-9C9E-9EA676449487}" type="pres">
      <dgm:prSet presAssocID="{51C65CE6-9B88-4170-8C66-BE0764F54591}" presName="connectorText" presStyleLbl="sibTrans2D1" presStyleIdx="2" presStyleCnt="4"/>
      <dgm:spPr/>
      <dgm:t>
        <a:bodyPr/>
        <a:lstStyle/>
        <a:p>
          <a:endParaRPr lang="en-US"/>
        </a:p>
      </dgm:t>
    </dgm:pt>
    <dgm:pt modelId="{B53F56BD-F0D6-482B-9F3C-B5E391DA857A}" type="pres">
      <dgm:prSet presAssocID="{59CDF9AF-9E80-4AB9-BF11-494A9C73662B}" presName="node" presStyleLbl="node1" presStyleIdx="3" presStyleCnt="5">
        <dgm:presLayoutVars>
          <dgm:bulletEnabled val="1"/>
        </dgm:presLayoutVars>
      </dgm:prSet>
      <dgm:spPr/>
      <dgm:t>
        <a:bodyPr/>
        <a:lstStyle/>
        <a:p>
          <a:endParaRPr lang="en-US"/>
        </a:p>
      </dgm:t>
    </dgm:pt>
    <dgm:pt modelId="{9749E398-BF51-493C-B564-965A52B32E39}" type="pres">
      <dgm:prSet presAssocID="{3D0585A9-2FC2-488F-A106-861F0DEB0D37}" presName="sibTrans" presStyleLbl="sibTrans2D1" presStyleIdx="3" presStyleCnt="4"/>
      <dgm:spPr/>
      <dgm:t>
        <a:bodyPr/>
        <a:lstStyle/>
        <a:p>
          <a:endParaRPr lang="en-US"/>
        </a:p>
      </dgm:t>
    </dgm:pt>
    <dgm:pt modelId="{0C8E6459-69AC-44C7-B1E6-ACDA5CCDDCEF}" type="pres">
      <dgm:prSet presAssocID="{3D0585A9-2FC2-488F-A106-861F0DEB0D37}" presName="connectorText" presStyleLbl="sibTrans2D1" presStyleIdx="3" presStyleCnt="4"/>
      <dgm:spPr/>
      <dgm:t>
        <a:bodyPr/>
        <a:lstStyle/>
        <a:p>
          <a:endParaRPr lang="en-US"/>
        </a:p>
      </dgm:t>
    </dgm:pt>
    <dgm:pt modelId="{599D0096-AA13-4CA6-86F1-271E838F9B55}" type="pres">
      <dgm:prSet presAssocID="{1038AB38-9A61-40E3-9E1D-60DC783F7017}" presName="node" presStyleLbl="node1" presStyleIdx="4" presStyleCnt="5">
        <dgm:presLayoutVars>
          <dgm:bulletEnabled val="1"/>
        </dgm:presLayoutVars>
      </dgm:prSet>
      <dgm:spPr/>
      <dgm:t>
        <a:bodyPr/>
        <a:lstStyle/>
        <a:p>
          <a:endParaRPr lang="en-US"/>
        </a:p>
      </dgm:t>
    </dgm:pt>
  </dgm:ptLst>
  <dgm:cxnLst>
    <dgm:cxn modelId="{A83F8180-6919-4B1C-B37D-79AD6A978326}" type="presOf" srcId="{59CDF9AF-9E80-4AB9-BF11-494A9C73662B}" destId="{B53F56BD-F0D6-482B-9F3C-B5E391DA857A}" srcOrd="0" destOrd="0" presId="urn:microsoft.com/office/officeart/2005/8/layout/process1"/>
    <dgm:cxn modelId="{4E600EF0-08E9-46F5-BC2B-AA71167CCCF4}" srcId="{25049097-1604-48D2-8640-F895C1B5FDB6}" destId="{50A8DBBB-E7BB-4A3F-B721-3A3A2D54BF5C}" srcOrd="0" destOrd="0" parTransId="{B80EB931-C21B-4749-8447-0484CE6BACC2}" sibTransId="{E696D920-51CF-4A4E-9477-BC07C01C155E}"/>
    <dgm:cxn modelId="{DF9F13BE-A2BB-43E7-8D24-A13984D761F5}" type="presOf" srcId="{3D0585A9-2FC2-488F-A106-861F0DEB0D37}" destId="{0C8E6459-69AC-44C7-B1E6-ACDA5CCDDCEF}" srcOrd="1" destOrd="0" presId="urn:microsoft.com/office/officeart/2005/8/layout/process1"/>
    <dgm:cxn modelId="{7D0C2FD8-23FB-47ED-95B4-B5964AC0932B}" type="presOf" srcId="{5326A16E-8790-4854-8031-45F76ACB8ACD}" destId="{94F3A1C6-DB6C-4A7E-B479-80B76E3AD8D5}" srcOrd="0" destOrd="0" presId="urn:microsoft.com/office/officeart/2005/8/layout/process1"/>
    <dgm:cxn modelId="{D1804A97-4265-48CF-A3D0-9EC23F71E767}" srcId="{25049097-1604-48D2-8640-F895C1B5FDB6}" destId="{59CDF9AF-9E80-4AB9-BF11-494A9C73662B}" srcOrd="3" destOrd="0" parTransId="{FEE5A0AD-8670-422C-9BB2-550E6D6574DD}" sibTransId="{3D0585A9-2FC2-488F-A106-861F0DEB0D37}"/>
    <dgm:cxn modelId="{90A21038-EA3B-4B07-92E9-881EA9EBEDB3}" type="presOf" srcId="{50A8DBBB-E7BB-4A3F-B721-3A3A2D54BF5C}" destId="{1E9C8AA1-F340-4AE5-846C-B5C6CB03B112}" srcOrd="0" destOrd="0" presId="urn:microsoft.com/office/officeart/2005/8/layout/process1"/>
    <dgm:cxn modelId="{2DDF8FFA-ABC9-4716-9038-5888C8EF01B4}" srcId="{5326A16E-8790-4854-8031-45F76ACB8ACD}" destId="{0A48D055-E0C4-4DB6-B3D0-FF94DE7A2070}" srcOrd="0" destOrd="0" parTransId="{031BDC90-4016-48FF-95BB-571FE84A8434}" sibTransId="{F5448FE7-E19F-468E-8198-520C864CF003}"/>
    <dgm:cxn modelId="{E96DE90A-5D92-4AD5-94B1-C85C98FB26AC}" type="presOf" srcId="{7404299F-6DBD-42C7-B133-836ED8110337}" destId="{35176A8E-0FA9-4D07-8E37-8078F9DCCFFC}" srcOrd="1" destOrd="0" presId="urn:microsoft.com/office/officeart/2005/8/layout/process1"/>
    <dgm:cxn modelId="{1D2F3192-6D9E-491F-B701-7F477FE4907D}" type="presOf" srcId="{0A48D055-E0C4-4DB6-B3D0-FF94DE7A2070}" destId="{94F3A1C6-DB6C-4A7E-B479-80B76E3AD8D5}" srcOrd="0" destOrd="1" presId="urn:microsoft.com/office/officeart/2005/8/layout/process1"/>
    <dgm:cxn modelId="{8732AACA-D748-445E-B6E9-4D7D10F5A996}" type="presOf" srcId="{51C65CE6-9B88-4170-8C66-BE0764F54591}" destId="{4EAE11F7-2DB5-476B-9C9E-9EA676449487}" srcOrd="1" destOrd="0" presId="urn:microsoft.com/office/officeart/2005/8/layout/process1"/>
    <dgm:cxn modelId="{254B642A-AC89-49DB-9AF1-7B816AB369D5}" type="presOf" srcId="{1038AB38-9A61-40E3-9E1D-60DC783F7017}" destId="{599D0096-AA13-4CA6-86F1-271E838F9B55}" srcOrd="0" destOrd="0" presId="urn:microsoft.com/office/officeart/2005/8/layout/process1"/>
    <dgm:cxn modelId="{175F11BF-FB1F-4B8B-BC5B-FEC0275F0DFE}" type="presOf" srcId="{25049097-1604-48D2-8640-F895C1B5FDB6}" destId="{A61488AD-89AC-41FA-991A-85EA636693B2}" srcOrd="0" destOrd="0" presId="urn:microsoft.com/office/officeart/2005/8/layout/process1"/>
    <dgm:cxn modelId="{4D13F157-4A8E-44D5-8896-70E5ABBF4396}" type="presOf" srcId="{220687C4-25B3-448C-812C-ED2FCCEFF9F9}" destId="{3AB945DE-7E70-470C-8CB2-38AF98B40F01}" srcOrd="0" destOrd="0" presId="urn:microsoft.com/office/officeart/2005/8/layout/process1"/>
    <dgm:cxn modelId="{5F998FCB-6198-46A1-B4DF-93863001DC3E}" type="presOf" srcId="{51C65CE6-9B88-4170-8C66-BE0764F54591}" destId="{34AC0355-90E1-42D8-8875-6BFB6ED608A5}" srcOrd="0" destOrd="0" presId="urn:microsoft.com/office/officeart/2005/8/layout/process1"/>
    <dgm:cxn modelId="{63B5CE93-3B0C-438D-85C1-3266BA1B42B3}" srcId="{25049097-1604-48D2-8640-F895C1B5FDB6}" destId="{220687C4-25B3-448C-812C-ED2FCCEFF9F9}" srcOrd="2" destOrd="0" parTransId="{325EBAF6-3375-4E02-96F8-0426D2EF653C}" sibTransId="{51C65CE6-9B88-4170-8C66-BE0764F54591}"/>
    <dgm:cxn modelId="{DD7E01A5-ABF8-4185-9510-3DBB1AE2794E}" type="presOf" srcId="{E696D920-51CF-4A4E-9477-BC07C01C155E}" destId="{8B6AC8D2-C687-435E-91F5-7B74B11F124B}" srcOrd="1" destOrd="0" presId="urn:microsoft.com/office/officeart/2005/8/layout/process1"/>
    <dgm:cxn modelId="{78835DD3-C86A-4C68-A955-1657B91F446B}" srcId="{25049097-1604-48D2-8640-F895C1B5FDB6}" destId="{1038AB38-9A61-40E3-9E1D-60DC783F7017}" srcOrd="4" destOrd="0" parTransId="{D386D223-5AE3-4ED8-BBB5-6D84C4879248}" sibTransId="{7F7D642D-B3D7-463C-8322-2C0265D964EA}"/>
    <dgm:cxn modelId="{56058914-9770-4029-951C-D72DDB161F12}" srcId="{25049097-1604-48D2-8640-F895C1B5FDB6}" destId="{5326A16E-8790-4854-8031-45F76ACB8ACD}" srcOrd="1" destOrd="0" parTransId="{00B54946-A43A-4F7C-89DE-5EAF5CFB314C}" sibTransId="{7404299F-6DBD-42C7-B133-836ED8110337}"/>
    <dgm:cxn modelId="{0A452756-0DD1-4799-A248-FD48F66D7E4E}" type="presOf" srcId="{3D0585A9-2FC2-488F-A106-861F0DEB0D37}" destId="{9749E398-BF51-493C-B564-965A52B32E39}" srcOrd="0" destOrd="0" presId="urn:microsoft.com/office/officeart/2005/8/layout/process1"/>
    <dgm:cxn modelId="{B123D152-73E0-46C5-9E00-BA9646D833D0}" type="presOf" srcId="{E696D920-51CF-4A4E-9477-BC07C01C155E}" destId="{A8B14FFA-7A7A-4D2E-AF43-1F34945B61E3}" srcOrd="0" destOrd="0" presId="urn:microsoft.com/office/officeart/2005/8/layout/process1"/>
    <dgm:cxn modelId="{D138D5E4-9D97-4378-A5F6-D89766575C4A}" type="presOf" srcId="{7404299F-6DBD-42C7-B133-836ED8110337}" destId="{3C6DE865-E029-45AF-945B-F5C004D12C7E}" srcOrd="0" destOrd="0" presId="urn:microsoft.com/office/officeart/2005/8/layout/process1"/>
    <dgm:cxn modelId="{E3DEB9A8-50CC-4727-AB06-DB824208D8E4}" type="presParOf" srcId="{A61488AD-89AC-41FA-991A-85EA636693B2}" destId="{1E9C8AA1-F340-4AE5-846C-B5C6CB03B112}" srcOrd="0" destOrd="0" presId="urn:microsoft.com/office/officeart/2005/8/layout/process1"/>
    <dgm:cxn modelId="{F06AA7A2-EE13-48DF-B6C6-C1D11C384CEC}" type="presParOf" srcId="{A61488AD-89AC-41FA-991A-85EA636693B2}" destId="{A8B14FFA-7A7A-4D2E-AF43-1F34945B61E3}" srcOrd="1" destOrd="0" presId="urn:microsoft.com/office/officeart/2005/8/layout/process1"/>
    <dgm:cxn modelId="{7B4571C9-3086-4398-BE26-63C27178BD33}" type="presParOf" srcId="{A8B14FFA-7A7A-4D2E-AF43-1F34945B61E3}" destId="{8B6AC8D2-C687-435E-91F5-7B74B11F124B}" srcOrd="0" destOrd="0" presId="urn:microsoft.com/office/officeart/2005/8/layout/process1"/>
    <dgm:cxn modelId="{F6DDB01A-19B7-4EE5-AE7D-8C89B8DE8C89}" type="presParOf" srcId="{A61488AD-89AC-41FA-991A-85EA636693B2}" destId="{94F3A1C6-DB6C-4A7E-B479-80B76E3AD8D5}" srcOrd="2" destOrd="0" presId="urn:microsoft.com/office/officeart/2005/8/layout/process1"/>
    <dgm:cxn modelId="{3B435060-D428-4748-8E3E-E37FC9CEA30C}" type="presParOf" srcId="{A61488AD-89AC-41FA-991A-85EA636693B2}" destId="{3C6DE865-E029-45AF-945B-F5C004D12C7E}" srcOrd="3" destOrd="0" presId="urn:microsoft.com/office/officeart/2005/8/layout/process1"/>
    <dgm:cxn modelId="{423E6B67-AD41-4D82-9B41-009AF40621A2}" type="presParOf" srcId="{3C6DE865-E029-45AF-945B-F5C004D12C7E}" destId="{35176A8E-0FA9-4D07-8E37-8078F9DCCFFC}" srcOrd="0" destOrd="0" presId="urn:microsoft.com/office/officeart/2005/8/layout/process1"/>
    <dgm:cxn modelId="{4AA3A3F5-515A-44A1-AB66-F50A95576C7E}" type="presParOf" srcId="{A61488AD-89AC-41FA-991A-85EA636693B2}" destId="{3AB945DE-7E70-470C-8CB2-38AF98B40F01}" srcOrd="4" destOrd="0" presId="urn:microsoft.com/office/officeart/2005/8/layout/process1"/>
    <dgm:cxn modelId="{259E0742-A616-41D3-8EA6-DF2D8779DC71}" type="presParOf" srcId="{A61488AD-89AC-41FA-991A-85EA636693B2}" destId="{34AC0355-90E1-42D8-8875-6BFB6ED608A5}" srcOrd="5" destOrd="0" presId="urn:microsoft.com/office/officeart/2005/8/layout/process1"/>
    <dgm:cxn modelId="{248A3734-0C35-4D6E-8697-9A3C8A80BF8C}" type="presParOf" srcId="{34AC0355-90E1-42D8-8875-6BFB6ED608A5}" destId="{4EAE11F7-2DB5-476B-9C9E-9EA676449487}" srcOrd="0" destOrd="0" presId="urn:microsoft.com/office/officeart/2005/8/layout/process1"/>
    <dgm:cxn modelId="{3F73E817-2F10-4C4E-8864-C32E21AB2DA9}" type="presParOf" srcId="{A61488AD-89AC-41FA-991A-85EA636693B2}" destId="{B53F56BD-F0D6-482B-9F3C-B5E391DA857A}" srcOrd="6" destOrd="0" presId="urn:microsoft.com/office/officeart/2005/8/layout/process1"/>
    <dgm:cxn modelId="{31E0B263-F276-4B6A-95AF-59CEDD4299B4}" type="presParOf" srcId="{A61488AD-89AC-41FA-991A-85EA636693B2}" destId="{9749E398-BF51-493C-B564-965A52B32E39}" srcOrd="7" destOrd="0" presId="urn:microsoft.com/office/officeart/2005/8/layout/process1"/>
    <dgm:cxn modelId="{A6E81E27-CA81-4FAF-8FF0-2D8A6F471DD6}" type="presParOf" srcId="{9749E398-BF51-493C-B564-965A52B32E39}" destId="{0C8E6459-69AC-44C7-B1E6-ACDA5CCDDCEF}" srcOrd="0" destOrd="0" presId="urn:microsoft.com/office/officeart/2005/8/layout/process1"/>
    <dgm:cxn modelId="{8EF318F3-9AE4-4FA6-A354-F2FA5836D35A}" type="presParOf" srcId="{A61488AD-89AC-41FA-991A-85EA636693B2}" destId="{599D0096-AA13-4CA6-86F1-271E838F9B5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049097-1604-48D2-8640-F895C1B5FDB6}" type="doc">
      <dgm:prSet loTypeId="urn:microsoft.com/office/officeart/2005/8/layout/process1" loCatId="process" qsTypeId="urn:microsoft.com/office/officeart/2005/8/quickstyle/simple1" qsCatId="simple" csTypeId="urn:microsoft.com/office/officeart/2005/8/colors/accent1_2" csCatId="accent1" phldr="1"/>
      <dgm:spPr/>
    </dgm:pt>
    <dgm:pt modelId="{50A8DBBB-E7BB-4A3F-B721-3A3A2D54BF5C}">
      <dgm:prSet phldrT="[Text]"/>
      <dgm:spPr/>
      <dgm:t>
        <a:bodyPr/>
        <a:lstStyle/>
        <a:p>
          <a:r>
            <a:rPr lang="en-US" dirty="0" smtClean="0"/>
            <a:t>Plot personal and commercial to see distribution</a:t>
          </a:r>
          <a:endParaRPr lang="en-US" dirty="0"/>
        </a:p>
      </dgm:t>
    </dgm:pt>
    <dgm:pt modelId="{B80EB931-C21B-4749-8447-0484CE6BACC2}" type="parTrans" cxnId="{4E600EF0-08E9-46F5-BC2B-AA71167CCCF4}">
      <dgm:prSet/>
      <dgm:spPr/>
      <dgm:t>
        <a:bodyPr/>
        <a:lstStyle/>
        <a:p>
          <a:endParaRPr lang="en-US"/>
        </a:p>
      </dgm:t>
    </dgm:pt>
    <dgm:pt modelId="{E696D920-51CF-4A4E-9477-BC07C01C155E}" type="sibTrans" cxnId="{4E600EF0-08E9-46F5-BC2B-AA71167CCCF4}">
      <dgm:prSet/>
      <dgm:spPr/>
      <dgm:t>
        <a:bodyPr/>
        <a:lstStyle/>
        <a:p>
          <a:endParaRPr lang="en-US"/>
        </a:p>
      </dgm:t>
    </dgm:pt>
    <dgm:pt modelId="{5326A16E-8790-4854-8031-45F76ACB8ACD}">
      <dgm:prSet phldrT="[Text]"/>
      <dgm:spPr>
        <a:blipFill>
          <a:blip xmlns:r="http://schemas.openxmlformats.org/officeDocument/2006/relationships" r:embed="rId1"/>
          <a:stretch>
            <a:fillRect r="-1634"/>
          </a:stretch>
        </a:blipFill>
      </dgm:spPr>
      <dgm:t>
        <a:bodyPr/>
        <a:lstStyle/>
        <a:p>
          <a:r>
            <a:rPr lang="en-US">
              <a:noFill/>
            </a:rPr>
            <a:t> </a:t>
          </a:r>
        </a:p>
      </dgm:t>
    </dgm:pt>
    <dgm:pt modelId="{00B54946-A43A-4F7C-89DE-5EAF5CFB314C}" type="parTrans" cxnId="{56058914-9770-4029-951C-D72DDB161F12}">
      <dgm:prSet/>
      <dgm:spPr/>
      <dgm:t>
        <a:bodyPr/>
        <a:lstStyle/>
        <a:p>
          <a:endParaRPr lang="en-US"/>
        </a:p>
      </dgm:t>
    </dgm:pt>
    <dgm:pt modelId="{7404299F-6DBD-42C7-B133-836ED8110337}" type="sibTrans" cxnId="{56058914-9770-4029-951C-D72DDB161F12}">
      <dgm:prSet/>
      <dgm:spPr/>
      <dgm:t>
        <a:bodyPr/>
        <a:lstStyle/>
        <a:p>
          <a:endParaRPr lang="en-US"/>
        </a:p>
      </dgm:t>
    </dgm:pt>
    <dgm:pt modelId="{59CDF9AF-9E80-4AB9-BF11-494A9C73662B}">
      <dgm:prSet/>
      <dgm:spPr/>
      <dgm:t>
        <a:bodyPr/>
        <a:lstStyle/>
        <a:p>
          <a:r>
            <a:rPr lang="en-US" dirty="0" smtClean="0"/>
            <a:t>Merge data together and create new value called stored </a:t>
          </a:r>
          <a:endParaRPr lang="en-US" dirty="0"/>
        </a:p>
      </dgm:t>
    </dgm:pt>
    <dgm:pt modelId="{FEE5A0AD-8670-422C-9BB2-550E6D6574DD}" type="parTrans" cxnId="{D1804A97-4265-48CF-A3D0-9EC23F71E767}">
      <dgm:prSet/>
      <dgm:spPr/>
      <dgm:t>
        <a:bodyPr/>
        <a:lstStyle/>
        <a:p>
          <a:endParaRPr lang="en-US"/>
        </a:p>
      </dgm:t>
    </dgm:pt>
    <dgm:pt modelId="{3D0585A9-2FC2-488F-A106-861F0DEB0D37}" type="sibTrans" cxnId="{D1804A97-4265-48CF-A3D0-9EC23F71E767}">
      <dgm:prSet/>
      <dgm:spPr/>
      <dgm:t>
        <a:bodyPr/>
        <a:lstStyle/>
        <a:p>
          <a:endParaRPr lang="en-US"/>
        </a:p>
      </dgm:t>
    </dgm:pt>
    <dgm:pt modelId="{1038AB38-9A61-40E3-9E1D-60DC783F7017}">
      <dgm:prSet/>
      <dgm:spPr>
        <a:blipFill>
          <a:blip xmlns:r="http://schemas.openxmlformats.org/officeDocument/2006/relationships" r:embed="rId2"/>
          <a:stretch>
            <a:fillRect/>
          </a:stretch>
        </a:blipFill>
      </dgm:spPr>
      <dgm:t>
        <a:bodyPr/>
        <a:lstStyle/>
        <a:p>
          <a:r>
            <a:rPr lang="en-US">
              <a:noFill/>
            </a:rPr>
            <a:t> </a:t>
          </a:r>
        </a:p>
      </dgm:t>
    </dgm:pt>
    <dgm:pt modelId="{D386D223-5AE3-4ED8-BBB5-6D84C4879248}" type="parTrans" cxnId="{78835DD3-C86A-4C68-A955-1657B91F446B}">
      <dgm:prSet/>
      <dgm:spPr/>
      <dgm:t>
        <a:bodyPr/>
        <a:lstStyle/>
        <a:p>
          <a:endParaRPr lang="en-US"/>
        </a:p>
      </dgm:t>
    </dgm:pt>
    <dgm:pt modelId="{7F7D642D-B3D7-463C-8322-2C0265D964EA}" type="sibTrans" cxnId="{78835DD3-C86A-4C68-A955-1657B91F446B}">
      <dgm:prSet/>
      <dgm:spPr/>
      <dgm:t>
        <a:bodyPr/>
        <a:lstStyle/>
        <a:p>
          <a:endParaRPr lang="en-US"/>
        </a:p>
      </dgm:t>
    </dgm:pt>
    <dgm:pt modelId="{220687C4-25B3-448C-812C-ED2FCCEFF9F9}">
      <dgm:prSet phldrT="[Text]"/>
      <dgm:spPr>
        <a:blipFill>
          <a:blip xmlns:r="http://schemas.openxmlformats.org/officeDocument/2006/relationships" r:embed="rId3"/>
          <a:stretch>
            <a:fillRect/>
          </a:stretch>
        </a:blipFill>
      </dgm:spPr>
      <dgm:t>
        <a:bodyPr/>
        <a:lstStyle/>
        <a:p>
          <a:r>
            <a:rPr lang="en-US">
              <a:noFill/>
            </a:rPr>
            <a:t> </a:t>
          </a:r>
        </a:p>
      </dgm:t>
    </dgm:pt>
    <dgm:pt modelId="{325EBAF6-3375-4E02-96F8-0426D2EF653C}" type="parTrans" cxnId="{63B5CE93-3B0C-438D-85C1-3266BA1B42B3}">
      <dgm:prSet/>
      <dgm:spPr/>
      <dgm:t>
        <a:bodyPr/>
        <a:lstStyle/>
        <a:p>
          <a:endParaRPr lang="en-US"/>
        </a:p>
      </dgm:t>
    </dgm:pt>
    <dgm:pt modelId="{51C65CE6-9B88-4170-8C66-BE0764F54591}" type="sibTrans" cxnId="{63B5CE93-3B0C-438D-85C1-3266BA1B42B3}">
      <dgm:prSet/>
      <dgm:spPr/>
      <dgm:t>
        <a:bodyPr/>
        <a:lstStyle/>
        <a:p>
          <a:endParaRPr lang="en-US"/>
        </a:p>
      </dgm:t>
    </dgm:pt>
    <dgm:pt modelId="{0A48D055-E0C4-4DB6-B3D0-FF94DE7A2070}">
      <dgm:prSet phldrT="[Text]"/>
      <dgm:spPr/>
      <dgm:t>
        <a:bodyPr/>
        <a:lstStyle/>
        <a:p>
          <a:r>
            <a:rPr lang="en-US">
              <a:noFill/>
            </a:rPr>
            <a:t> </a:t>
          </a:r>
        </a:p>
      </dgm:t>
    </dgm:pt>
    <dgm:pt modelId="{031BDC90-4016-48FF-95BB-571FE84A8434}" type="parTrans" cxnId="{2DDF8FFA-ABC9-4716-9038-5888C8EF01B4}">
      <dgm:prSet/>
      <dgm:spPr/>
      <dgm:t>
        <a:bodyPr/>
        <a:lstStyle/>
        <a:p>
          <a:endParaRPr lang="en-US"/>
        </a:p>
      </dgm:t>
    </dgm:pt>
    <dgm:pt modelId="{F5448FE7-E19F-468E-8198-520C864CF003}" type="sibTrans" cxnId="{2DDF8FFA-ABC9-4716-9038-5888C8EF01B4}">
      <dgm:prSet/>
      <dgm:spPr/>
      <dgm:t>
        <a:bodyPr/>
        <a:lstStyle/>
        <a:p>
          <a:endParaRPr lang="en-US"/>
        </a:p>
      </dgm:t>
    </dgm:pt>
    <dgm:pt modelId="{A61488AD-89AC-41FA-991A-85EA636693B2}" type="pres">
      <dgm:prSet presAssocID="{25049097-1604-48D2-8640-F895C1B5FDB6}" presName="Name0" presStyleCnt="0">
        <dgm:presLayoutVars>
          <dgm:dir/>
          <dgm:resizeHandles val="exact"/>
        </dgm:presLayoutVars>
      </dgm:prSet>
      <dgm:spPr/>
    </dgm:pt>
    <dgm:pt modelId="{1E9C8AA1-F340-4AE5-846C-B5C6CB03B112}" type="pres">
      <dgm:prSet presAssocID="{50A8DBBB-E7BB-4A3F-B721-3A3A2D54BF5C}" presName="node" presStyleLbl="node1" presStyleIdx="0" presStyleCnt="5">
        <dgm:presLayoutVars>
          <dgm:bulletEnabled val="1"/>
        </dgm:presLayoutVars>
      </dgm:prSet>
      <dgm:spPr/>
      <dgm:t>
        <a:bodyPr/>
        <a:lstStyle/>
        <a:p>
          <a:endParaRPr lang="en-US"/>
        </a:p>
      </dgm:t>
    </dgm:pt>
    <dgm:pt modelId="{A8B14FFA-7A7A-4D2E-AF43-1F34945B61E3}" type="pres">
      <dgm:prSet presAssocID="{E696D920-51CF-4A4E-9477-BC07C01C155E}" presName="sibTrans" presStyleLbl="sibTrans2D1" presStyleIdx="0" presStyleCnt="4"/>
      <dgm:spPr/>
    </dgm:pt>
    <dgm:pt modelId="{8B6AC8D2-C687-435E-91F5-7B74B11F124B}" type="pres">
      <dgm:prSet presAssocID="{E696D920-51CF-4A4E-9477-BC07C01C155E}" presName="connectorText" presStyleLbl="sibTrans2D1" presStyleIdx="0" presStyleCnt="4"/>
      <dgm:spPr/>
    </dgm:pt>
    <dgm:pt modelId="{94F3A1C6-DB6C-4A7E-B479-80B76E3AD8D5}" type="pres">
      <dgm:prSet presAssocID="{5326A16E-8790-4854-8031-45F76ACB8ACD}" presName="node" presStyleLbl="node1" presStyleIdx="1" presStyleCnt="5">
        <dgm:presLayoutVars>
          <dgm:bulletEnabled val="1"/>
        </dgm:presLayoutVars>
      </dgm:prSet>
      <dgm:spPr/>
      <dgm:t>
        <a:bodyPr/>
        <a:lstStyle/>
        <a:p>
          <a:endParaRPr lang="en-US"/>
        </a:p>
      </dgm:t>
    </dgm:pt>
    <dgm:pt modelId="{3C6DE865-E029-45AF-945B-F5C004D12C7E}" type="pres">
      <dgm:prSet presAssocID="{7404299F-6DBD-42C7-B133-836ED8110337}" presName="sibTrans" presStyleLbl="sibTrans2D1" presStyleIdx="1" presStyleCnt="4"/>
      <dgm:spPr/>
    </dgm:pt>
    <dgm:pt modelId="{35176A8E-0FA9-4D07-8E37-8078F9DCCFFC}" type="pres">
      <dgm:prSet presAssocID="{7404299F-6DBD-42C7-B133-836ED8110337}" presName="connectorText" presStyleLbl="sibTrans2D1" presStyleIdx="1" presStyleCnt="4"/>
      <dgm:spPr/>
    </dgm:pt>
    <dgm:pt modelId="{3AB945DE-7E70-470C-8CB2-38AF98B40F01}" type="pres">
      <dgm:prSet presAssocID="{220687C4-25B3-448C-812C-ED2FCCEFF9F9}" presName="node" presStyleLbl="node1" presStyleIdx="2" presStyleCnt="5">
        <dgm:presLayoutVars>
          <dgm:bulletEnabled val="1"/>
        </dgm:presLayoutVars>
      </dgm:prSet>
      <dgm:spPr/>
      <dgm:t>
        <a:bodyPr/>
        <a:lstStyle/>
        <a:p>
          <a:endParaRPr lang="en-US"/>
        </a:p>
      </dgm:t>
    </dgm:pt>
    <dgm:pt modelId="{34AC0355-90E1-42D8-8875-6BFB6ED608A5}" type="pres">
      <dgm:prSet presAssocID="{51C65CE6-9B88-4170-8C66-BE0764F54591}" presName="sibTrans" presStyleLbl="sibTrans2D1" presStyleIdx="2" presStyleCnt="4"/>
      <dgm:spPr/>
    </dgm:pt>
    <dgm:pt modelId="{4EAE11F7-2DB5-476B-9C9E-9EA676449487}" type="pres">
      <dgm:prSet presAssocID="{51C65CE6-9B88-4170-8C66-BE0764F54591}" presName="connectorText" presStyleLbl="sibTrans2D1" presStyleIdx="2" presStyleCnt="4"/>
      <dgm:spPr/>
    </dgm:pt>
    <dgm:pt modelId="{B53F56BD-F0D6-482B-9F3C-B5E391DA857A}" type="pres">
      <dgm:prSet presAssocID="{59CDF9AF-9E80-4AB9-BF11-494A9C73662B}" presName="node" presStyleLbl="node1" presStyleIdx="3" presStyleCnt="5">
        <dgm:presLayoutVars>
          <dgm:bulletEnabled val="1"/>
        </dgm:presLayoutVars>
      </dgm:prSet>
      <dgm:spPr/>
    </dgm:pt>
    <dgm:pt modelId="{9749E398-BF51-493C-B564-965A52B32E39}" type="pres">
      <dgm:prSet presAssocID="{3D0585A9-2FC2-488F-A106-861F0DEB0D37}" presName="sibTrans" presStyleLbl="sibTrans2D1" presStyleIdx="3" presStyleCnt="4"/>
      <dgm:spPr/>
    </dgm:pt>
    <dgm:pt modelId="{0C8E6459-69AC-44C7-B1E6-ACDA5CCDDCEF}" type="pres">
      <dgm:prSet presAssocID="{3D0585A9-2FC2-488F-A106-861F0DEB0D37}" presName="connectorText" presStyleLbl="sibTrans2D1" presStyleIdx="3" presStyleCnt="4"/>
      <dgm:spPr/>
    </dgm:pt>
    <dgm:pt modelId="{599D0096-AA13-4CA6-86F1-271E838F9B55}" type="pres">
      <dgm:prSet presAssocID="{1038AB38-9A61-40E3-9E1D-60DC783F7017}" presName="node" presStyleLbl="node1" presStyleIdx="4" presStyleCnt="5">
        <dgm:presLayoutVars>
          <dgm:bulletEnabled val="1"/>
        </dgm:presLayoutVars>
      </dgm:prSet>
      <dgm:spPr/>
      <dgm:t>
        <a:bodyPr/>
        <a:lstStyle/>
        <a:p>
          <a:endParaRPr lang="en-US"/>
        </a:p>
      </dgm:t>
    </dgm:pt>
  </dgm:ptLst>
  <dgm:cxnLst>
    <dgm:cxn modelId="{D1804A97-4265-48CF-A3D0-9EC23F71E767}" srcId="{25049097-1604-48D2-8640-F895C1B5FDB6}" destId="{59CDF9AF-9E80-4AB9-BF11-494A9C73662B}" srcOrd="3" destOrd="0" parTransId="{FEE5A0AD-8670-422C-9BB2-550E6D6574DD}" sibTransId="{3D0585A9-2FC2-488F-A106-861F0DEB0D37}"/>
    <dgm:cxn modelId="{1D2F3192-6D9E-491F-B701-7F477FE4907D}" type="presOf" srcId="{0A48D055-E0C4-4DB6-B3D0-FF94DE7A2070}" destId="{94F3A1C6-DB6C-4A7E-B479-80B76E3AD8D5}" srcOrd="0" destOrd="1" presId="urn:microsoft.com/office/officeart/2005/8/layout/process1"/>
    <dgm:cxn modelId="{E96DE90A-5D92-4AD5-94B1-C85C98FB26AC}" type="presOf" srcId="{7404299F-6DBD-42C7-B133-836ED8110337}" destId="{35176A8E-0FA9-4D07-8E37-8078F9DCCFFC}" srcOrd="1" destOrd="0" presId="urn:microsoft.com/office/officeart/2005/8/layout/process1"/>
    <dgm:cxn modelId="{175F11BF-FB1F-4B8B-BC5B-FEC0275F0DFE}" type="presOf" srcId="{25049097-1604-48D2-8640-F895C1B5FDB6}" destId="{A61488AD-89AC-41FA-991A-85EA636693B2}" srcOrd="0" destOrd="0" presId="urn:microsoft.com/office/officeart/2005/8/layout/process1"/>
    <dgm:cxn modelId="{63B5CE93-3B0C-438D-85C1-3266BA1B42B3}" srcId="{25049097-1604-48D2-8640-F895C1B5FDB6}" destId="{220687C4-25B3-448C-812C-ED2FCCEFF9F9}" srcOrd="2" destOrd="0" parTransId="{325EBAF6-3375-4E02-96F8-0426D2EF653C}" sibTransId="{51C65CE6-9B88-4170-8C66-BE0764F54591}"/>
    <dgm:cxn modelId="{4D13F157-4A8E-44D5-8896-70E5ABBF4396}" type="presOf" srcId="{220687C4-25B3-448C-812C-ED2FCCEFF9F9}" destId="{3AB945DE-7E70-470C-8CB2-38AF98B40F01}" srcOrd="0" destOrd="0" presId="urn:microsoft.com/office/officeart/2005/8/layout/process1"/>
    <dgm:cxn modelId="{8732AACA-D748-445E-B6E9-4D7D10F5A996}" type="presOf" srcId="{51C65CE6-9B88-4170-8C66-BE0764F54591}" destId="{4EAE11F7-2DB5-476B-9C9E-9EA676449487}" srcOrd="1" destOrd="0" presId="urn:microsoft.com/office/officeart/2005/8/layout/process1"/>
    <dgm:cxn modelId="{4E600EF0-08E9-46F5-BC2B-AA71167CCCF4}" srcId="{25049097-1604-48D2-8640-F895C1B5FDB6}" destId="{50A8DBBB-E7BB-4A3F-B721-3A3A2D54BF5C}" srcOrd="0" destOrd="0" parTransId="{B80EB931-C21B-4749-8447-0484CE6BACC2}" sibTransId="{E696D920-51CF-4A4E-9477-BC07C01C155E}"/>
    <dgm:cxn modelId="{DD7E01A5-ABF8-4185-9510-3DBB1AE2794E}" type="presOf" srcId="{E696D920-51CF-4A4E-9477-BC07C01C155E}" destId="{8B6AC8D2-C687-435E-91F5-7B74B11F124B}" srcOrd="1" destOrd="0" presId="urn:microsoft.com/office/officeart/2005/8/layout/process1"/>
    <dgm:cxn modelId="{254B642A-AC89-49DB-9AF1-7B816AB369D5}" type="presOf" srcId="{1038AB38-9A61-40E3-9E1D-60DC783F7017}" destId="{599D0096-AA13-4CA6-86F1-271E838F9B55}" srcOrd="0" destOrd="0" presId="urn:microsoft.com/office/officeart/2005/8/layout/process1"/>
    <dgm:cxn modelId="{78835DD3-C86A-4C68-A955-1657B91F446B}" srcId="{25049097-1604-48D2-8640-F895C1B5FDB6}" destId="{1038AB38-9A61-40E3-9E1D-60DC783F7017}" srcOrd="4" destOrd="0" parTransId="{D386D223-5AE3-4ED8-BBB5-6D84C4879248}" sibTransId="{7F7D642D-B3D7-463C-8322-2C0265D964EA}"/>
    <dgm:cxn modelId="{B123D152-73E0-46C5-9E00-BA9646D833D0}" type="presOf" srcId="{E696D920-51CF-4A4E-9477-BC07C01C155E}" destId="{A8B14FFA-7A7A-4D2E-AF43-1F34945B61E3}" srcOrd="0" destOrd="0" presId="urn:microsoft.com/office/officeart/2005/8/layout/process1"/>
    <dgm:cxn modelId="{2DDF8FFA-ABC9-4716-9038-5888C8EF01B4}" srcId="{5326A16E-8790-4854-8031-45F76ACB8ACD}" destId="{0A48D055-E0C4-4DB6-B3D0-FF94DE7A2070}" srcOrd="0" destOrd="0" parTransId="{031BDC90-4016-48FF-95BB-571FE84A8434}" sibTransId="{F5448FE7-E19F-468E-8198-520C864CF003}"/>
    <dgm:cxn modelId="{56058914-9770-4029-951C-D72DDB161F12}" srcId="{25049097-1604-48D2-8640-F895C1B5FDB6}" destId="{5326A16E-8790-4854-8031-45F76ACB8ACD}" srcOrd="1" destOrd="0" parTransId="{00B54946-A43A-4F7C-89DE-5EAF5CFB314C}" sibTransId="{7404299F-6DBD-42C7-B133-836ED8110337}"/>
    <dgm:cxn modelId="{A83F8180-6919-4B1C-B37D-79AD6A978326}" type="presOf" srcId="{59CDF9AF-9E80-4AB9-BF11-494A9C73662B}" destId="{B53F56BD-F0D6-482B-9F3C-B5E391DA857A}" srcOrd="0" destOrd="0" presId="urn:microsoft.com/office/officeart/2005/8/layout/process1"/>
    <dgm:cxn modelId="{5F998FCB-6198-46A1-B4DF-93863001DC3E}" type="presOf" srcId="{51C65CE6-9B88-4170-8C66-BE0764F54591}" destId="{34AC0355-90E1-42D8-8875-6BFB6ED608A5}" srcOrd="0" destOrd="0" presId="urn:microsoft.com/office/officeart/2005/8/layout/process1"/>
    <dgm:cxn modelId="{7D0C2FD8-23FB-47ED-95B4-B5964AC0932B}" type="presOf" srcId="{5326A16E-8790-4854-8031-45F76ACB8ACD}" destId="{94F3A1C6-DB6C-4A7E-B479-80B76E3AD8D5}" srcOrd="0" destOrd="0" presId="urn:microsoft.com/office/officeart/2005/8/layout/process1"/>
    <dgm:cxn modelId="{D138D5E4-9D97-4378-A5F6-D89766575C4A}" type="presOf" srcId="{7404299F-6DBD-42C7-B133-836ED8110337}" destId="{3C6DE865-E029-45AF-945B-F5C004D12C7E}" srcOrd="0" destOrd="0" presId="urn:microsoft.com/office/officeart/2005/8/layout/process1"/>
    <dgm:cxn modelId="{0A452756-0DD1-4799-A248-FD48F66D7E4E}" type="presOf" srcId="{3D0585A9-2FC2-488F-A106-861F0DEB0D37}" destId="{9749E398-BF51-493C-B564-965A52B32E39}" srcOrd="0" destOrd="0" presId="urn:microsoft.com/office/officeart/2005/8/layout/process1"/>
    <dgm:cxn modelId="{90A21038-EA3B-4B07-92E9-881EA9EBEDB3}" type="presOf" srcId="{50A8DBBB-E7BB-4A3F-B721-3A3A2D54BF5C}" destId="{1E9C8AA1-F340-4AE5-846C-B5C6CB03B112}" srcOrd="0" destOrd="0" presId="urn:microsoft.com/office/officeart/2005/8/layout/process1"/>
    <dgm:cxn modelId="{DF9F13BE-A2BB-43E7-8D24-A13984D761F5}" type="presOf" srcId="{3D0585A9-2FC2-488F-A106-861F0DEB0D37}" destId="{0C8E6459-69AC-44C7-B1E6-ACDA5CCDDCEF}" srcOrd="1" destOrd="0" presId="urn:microsoft.com/office/officeart/2005/8/layout/process1"/>
    <dgm:cxn modelId="{E3DEB9A8-50CC-4727-AB06-DB824208D8E4}" type="presParOf" srcId="{A61488AD-89AC-41FA-991A-85EA636693B2}" destId="{1E9C8AA1-F340-4AE5-846C-B5C6CB03B112}" srcOrd="0" destOrd="0" presId="urn:microsoft.com/office/officeart/2005/8/layout/process1"/>
    <dgm:cxn modelId="{F06AA7A2-EE13-48DF-B6C6-C1D11C384CEC}" type="presParOf" srcId="{A61488AD-89AC-41FA-991A-85EA636693B2}" destId="{A8B14FFA-7A7A-4D2E-AF43-1F34945B61E3}" srcOrd="1" destOrd="0" presId="urn:microsoft.com/office/officeart/2005/8/layout/process1"/>
    <dgm:cxn modelId="{7B4571C9-3086-4398-BE26-63C27178BD33}" type="presParOf" srcId="{A8B14FFA-7A7A-4D2E-AF43-1F34945B61E3}" destId="{8B6AC8D2-C687-435E-91F5-7B74B11F124B}" srcOrd="0" destOrd="0" presId="urn:microsoft.com/office/officeart/2005/8/layout/process1"/>
    <dgm:cxn modelId="{F6DDB01A-19B7-4EE5-AE7D-8C89B8DE8C89}" type="presParOf" srcId="{A61488AD-89AC-41FA-991A-85EA636693B2}" destId="{94F3A1C6-DB6C-4A7E-B479-80B76E3AD8D5}" srcOrd="2" destOrd="0" presId="urn:microsoft.com/office/officeart/2005/8/layout/process1"/>
    <dgm:cxn modelId="{3B435060-D428-4748-8E3E-E37FC9CEA30C}" type="presParOf" srcId="{A61488AD-89AC-41FA-991A-85EA636693B2}" destId="{3C6DE865-E029-45AF-945B-F5C004D12C7E}" srcOrd="3" destOrd="0" presId="urn:microsoft.com/office/officeart/2005/8/layout/process1"/>
    <dgm:cxn modelId="{423E6B67-AD41-4D82-9B41-009AF40621A2}" type="presParOf" srcId="{3C6DE865-E029-45AF-945B-F5C004D12C7E}" destId="{35176A8E-0FA9-4D07-8E37-8078F9DCCFFC}" srcOrd="0" destOrd="0" presId="urn:microsoft.com/office/officeart/2005/8/layout/process1"/>
    <dgm:cxn modelId="{4AA3A3F5-515A-44A1-AB66-F50A95576C7E}" type="presParOf" srcId="{A61488AD-89AC-41FA-991A-85EA636693B2}" destId="{3AB945DE-7E70-470C-8CB2-38AF98B40F01}" srcOrd="4" destOrd="0" presId="urn:microsoft.com/office/officeart/2005/8/layout/process1"/>
    <dgm:cxn modelId="{259E0742-A616-41D3-8EA6-DF2D8779DC71}" type="presParOf" srcId="{A61488AD-89AC-41FA-991A-85EA636693B2}" destId="{34AC0355-90E1-42D8-8875-6BFB6ED608A5}" srcOrd="5" destOrd="0" presId="urn:microsoft.com/office/officeart/2005/8/layout/process1"/>
    <dgm:cxn modelId="{248A3734-0C35-4D6E-8697-9A3C8A80BF8C}" type="presParOf" srcId="{34AC0355-90E1-42D8-8875-6BFB6ED608A5}" destId="{4EAE11F7-2DB5-476B-9C9E-9EA676449487}" srcOrd="0" destOrd="0" presId="urn:microsoft.com/office/officeart/2005/8/layout/process1"/>
    <dgm:cxn modelId="{3F73E817-2F10-4C4E-8864-C32E21AB2DA9}" type="presParOf" srcId="{A61488AD-89AC-41FA-991A-85EA636693B2}" destId="{B53F56BD-F0D6-482B-9F3C-B5E391DA857A}" srcOrd="6" destOrd="0" presId="urn:microsoft.com/office/officeart/2005/8/layout/process1"/>
    <dgm:cxn modelId="{31E0B263-F276-4B6A-95AF-59CEDD4299B4}" type="presParOf" srcId="{A61488AD-89AC-41FA-991A-85EA636693B2}" destId="{9749E398-BF51-493C-B564-965A52B32E39}" srcOrd="7" destOrd="0" presId="urn:microsoft.com/office/officeart/2005/8/layout/process1"/>
    <dgm:cxn modelId="{A6E81E27-CA81-4FAF-8FF0-2D8A6F471DD6}" type="presParOf" srcId="{9749E398-BF51-493C-B564-965A52B32E39}" destId="{0C8E6459-69AC-44C7-B1E6-ACDA5CCDDCEF}" srcOrd="0" destOrd="0" presId="urn:microsoft.com/office/officeart/2005/8/layout/process1"/>
    <dgm:cxn modelId="{8EF318F3-9AE4-4FA6-A354-F2FA5836D35A}" type="presParOf" srcId="{A61488AD-89AC-41FA-991A-85EA636693B2}" destId="{599D0096-AA13-4CA6-86F1-271E838F9B5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97347-9074-4502-B75C-AD6F47155D7E}">
      <dsp:nvSpPr>
        <dsp:cNvPr id="0" name=""/>
        <dsp:cNvSpPr/>
      </dsp:nvSpPr>
      <dsp:spPr>
        <a:xfrm>
          <a:off x="5953" y="2200609"/>
          <a:ext cx="1845468" cy="2456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Read the csv file </a:t>
          </a:r>
          <a:endParaRPr lang="en-US" sz="1400" kern="1200" dirty="0"/>
        </a:p>
      </dsp:txBody>
      <dsp:txXfrm>
        <a:off x="60005" y="2254661"/>
        <a:ext cx="1737364" cy="2348676"/>
      </dsp:txXfrm>
    </dsp:sp>
    <dsp:sp modelId="{CD95D126-C19B-4B47-B2C8-09E5B8FD0DE0}">
      <dsp:nvSpPr>
        <dsp:cNvPr id="0" name=""/>
        <dsp:cNvSpPr/>
      </dsp:nvSpPr>
      <dsp:spPr>
        <a:xfrm>
          <a:off x="2035968" y="3200161"/>
          <a:ext cx="391239" cy="45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035968" y="3291696"/>
        <a:ext cx="273867" cy="274606"/>
      </dsp:txXfrm>
    </dsp:sp>
    <dsp:sp modelId="{37F9C24E-3DB8-4482-A0E6-CE0705C86A86}">
      <dsp:nvSpPr>
        <dsp:cNvPr id="0" name=""/>
        <dsp:cNvSpPr/>
      </dsp:nvSpPr>
      <dsp:spPr>
        <a:xfrm>
          <a:off x="2589609" y="2200609"/>
          <a:ext cx="1845468" cy="2456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Sort data by part-number and finished good</a:t>
          </a:r>
          <a:endParaRPr lang="en-US" sz="1400" kern="1200" dirty="0"/>
        </a:p>
      </dsp:txBody>
      <dsp:txXfrm>
        <a:off x="2643661" y="2254661"/>
        <a:ext cx="1737364" cy="2348676"/>
      </dsp:txXfrm>
    </dsp:sp>
    <dsp:sp modelId="{996EB5CD-2B43-47A0-9F60-BAC408646B0F}">
      <dsp:nvSpPr>
        <dsp:cNvPr id="0" name=""/>
        <dsp:cNvSpPr/>
      </dsp:nvSpPr>
      <dsp:spPr>
        <a:xfrm>
          <a:off x="4619625" y="3200161"/>
          <a:ext cx="391239" cy="45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619625" y="3291696"/>
        <a:ext cx="273867" cy="274606"/>
      </dsp:txXfrm>
    </dsp:sp>
    <dsp:sp modelId="{85B755C7-BB72-46BB-B189-C0F4EB11BC5F}">
      <dsp:nvSpPr>
        <dsp:cNvPr id="0" name=""/>
        <dsp:cNvSpPr/>
      </dsp:nvSpPr>
      <dsp:spPr>
        <a:xfrm>
          <a:off x="5173265" y="2200609"/>
          <a:ext cx="1845468" cy="2456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Separate data set into two different groups, using finished goods to create two different data sets</a:t>
          </a:r>
          <a:endParaRPr lang="en-US" sz="1400" kern="1200" dirty="0"/>
        </a:p>
        <a:p>
          <a:pPr marL="57150" lvl="1" indent="-57150" algn="l" defTabSz="488950">
            <a:lnSpc>
              <a:spcPct val="90000"/>
            </a:lnSpc>
            <a:spcBef>
              <a:spcPct val="0"/>
            </a:spcBef>
            <a:spcAft>
              <a:spcPct val="15000"/>
            </a:spcAft>
            <a:buChar char="••"/>
          </a:pPr>
          <a:r>
            <a:rPr lang="en-US" sz="1100" kern="1200" dirty="0" smtClean="0"/>
            <a:t>Finished good 209MH32 output as computer 1</a:t>
          </a:r>
          <a:endParaRPr lang="en-US" sz="1100" kern="1200" dirty="0"/>
        </a:p>
        <a:p>
          <a:pPr marL="57150" lvl="1" indent="-57150" algn="l" defTabSz="488950">
            <a:lnSpc>
              <a:spcPct val="90000"/>
            </a:lnSpc>
            <a:spcBef>
              <a:spcPct val="0"/>
            </a:spcBef>
            <a:spcAft>
              <a:spcPct val="15000"/>
            </a:spcAft>
            <a:buChar char="••"/>
          </a:pPr>
          <a:r>
            <a:rPr lang="en-US" sz="1100" kern="1200" dirty="0" smtClean="0"/>
            <a:t>Finished good 209MH52 output as computer 2</a:t>
          </a:r>
          <a:endParaRPr lang="en-US" sz="1100" kern="1200" dirty="0"/>
        </a:p>
      </dsp:txBody>
      <dsp:txXfrm>
        <a:off x="5227317" y="2254661"/>
        <a:ext cx="1737364" cy="2348676"/>
      </dsp:txXfrm>
    </dsp:sp>
    <dsp:sp modelId="{05412A19-ECB0-4496-B64D-635CF4D63968}">
      <dsp:nvSpPr>
        <dsp:cNvPr id="0" name=""/>
        <dsp:cNvSpPr/>
      </dsp:nvSpPr>
      <dsp:spPr>
        <a:xfrm>
          <a:off x="7203281" y="3200161"/>
          <a:ext cx="391239" cy="45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7203281" y="3291696"/>
        <a:ext cx="273867" cy="274606"/>
      </dsp:txXfrm>
    </dsp:sp>
    <dsp:sp modelId="{D5B79ECE-6C82-4C4E-86A3-43C8D6C98CCF}">
      <dsp:nvSpPr>
        <dsp:cNvPr id="0" name=""/>
        <dsp:cNvSpPr/>
      </dsp:nvSpPr>
      <dsp:spPr>
        <a:xfrm>
          <a:off x="7756921" y="2200609"/>
          <a:ext cx="1845468" cy="2456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Rename quantity as q1 for computer 1 and q2 for computer </a:t>
          </a:r>
          <a:endParaRPr lang="en-US" sz="1400" kern="1200" dirty="0"/>
        </a:p>
      </dsp:txBody>
      <dsp:txXfrm>
        <a:off x="7810973" y="2254661"/>
        <a:ext cx="1737364" cy="2348676"/>
      </dsp:txXfrm>
    </dsp:sp>
    <dsp:sp modelId="{76DE4BFD-AE2C-44E9-B18F-D334B5729449}">
      <dsp:nvSpPr>
        <dsp:cNvPr id="0" name=""/>
        <dsp:cNvSpPr/>
      </dsp:nvSpPr>
      <dsp:spPr>
        <a:xfrm>
          <a:off x="9786937" y="3200161"/>
          <a:ext cx="391239" cy="45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9786937" y="3291696"/>
        <a:ext cx="273867" cy="274606"/>
      </dsp:txXfrm>
    </dsp:sp>
    <dsp:sp modelId="{C470194E-45CC-4836-8DE2-2A2136FC9F66}">
      <dsp:nvSpPr>
        <dsp:cNvPr id="0" name=""/>
        <dsp:cNvSpPr/>
      </dsp:nvSpPr>
      <dsp:spPr>
        <a:xfrm>
          <a:off x="10340578" y="2200609"/>
          <a:ext cx="1845468" cy="2456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Merge computer 1 and computer 2 by part number</a:t>
          </a:r>
          <a:endParaRPr lang="en-US" sz="1400" kern="1200" dirty="0"/>
        </a:p>
        <a:p>
          <a:pPr marL="57150" lvl="1" indent="-57150" algn="l" defTabSz="488950">
            <a:lnSpc>
              <a:spcPct val="90000"/>
            </a:lnSpc>
            <a:spcBef>
              <a:spcPct val="0"/>
            </a:spcBef>
            <a:spcAft>
              <a:spcPct val="15000"/>
            </a:spcAft>
            <a:buChar char="••"/>
          </a:pPr>
          <a:r>
            <a:rPr lang="en-US" sz="1100" kern="1200" dirty="0" smtClean="0"/>
            <a:t>If q1 is missing, then </a:t>
          </a:r>
          <a14:m xmlns:a14="http://schemas.microsoft.com/office/drawing/2010/main">
            <m:oMath xmlns:m="http://schemas.openxmlformats.org/officeDocument/2006/math">
              <m:r>
                <a:rPr lang="en-US" sz="1100" i="1" kern="1200" dirty="0" smtClean="0">
                  <a:latin typeface="Cambria Math" panose="02040503050406030204" pitchFamily="18" charset="0"/>
                </a:rPr>
                <m:t>𝑞</m:t>
              </m:r>
              <m:r>
                <a:rPr lang="en-US" sz="1100" i="1" kern="1200" dirty="0" smtClean="0">
                  <a:latin typeface="Cambria Math" panose="02040503050406030204" pitchFamily="18" charset="0"/>
                </a:rPr>
                <m:t>1=0</m:t>
              </m:r>
            </m:oMath>
          </a14:m>
          <a:endParaRPr lang="en-US" sz="1100" kern="1200" dirty="0"/>
        </a:p>
        <a:p>
          <a:pPr marL="57150" lvl="1" indent="-57150" algn="l" defTabSz="488950">
            <a:lnSpc>
              <a:spcPct val="90000"/>
            </a:lnSpc>
            <a:spcBef>
              <a:spcPct val="0"/>
            </a:spcBef>
            <a:spcAft>
              <a:spcPct val="15000"/>
            </a:spcAft>
            <a:buChar char="••"/>
          </a:pPr>
          <a:r>
            <a:rPr lang="en-US" sz="1100" kern="1200" dirty="0" smtClean="0"/>
            <a:t>If q2 is missing, then </a:t>
          </a:r>
          <a14:m xmlns:a14="http://schemas.microsoft.com/office/drawing/2010/main">
            <m:oMath xmlns:m="http://schemas.openxmlformats.org/officeDocument/2006/math">
              <m:r>
                <a:rPr lang="en-US" sz="1100" i="1" kern="1200" dirty="0" smtClean="0">
                  <a:latin typeface="Cambria Math" panose="02040503050406030204" pitchFamily="18" charset="0"/>
                </a:rPr>
                <m:t>𝑞</m:t>
              </m:r>
              <m:r>
                <a:rPr lang="en-US" sz="1100" i="1" kern="1200" dirty="0" smtClean="0">
                  <a:latin typeface="Cambria Math" panose="02040503050406030204" pitchFamily="18" charset="0"/>
                </a:rPr>
                <m:t>2=0 </m:t>
              </m:r>
            </m:oMath>
          </a14:m>
          <a:endParaRPr lang="en-US" sz="1100" kern="1200" dirty="0"/>
        </a:p>
      </dsp:txBody>
      <dsp:txXfrm>
        <a:off x="10394630" y="2254661"/>
        <a:ext cx="1737364" cy="23486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E6E5D-29E6-4712-A701-1929DE3A7FCD}">
      <dsp:nvSpPr>
        <dsp:cNvPr id="0" name=""/>
        <dsp:cNvSpPr/>
      </dsp:nvSpPr>
      <dsp:spPr>
        <a:xfrm>
          <a:off x="5357" y="2124009"/>
          <a:ext cx="2342554" cy="3083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Create a function that will show parts that are shared </a:t>
          </a:r>
        </a:p>
        <a:p>
          <a:pPr marL="114300" lvl="1" indent="-114300" algn="l" defTabSz="622300">
            <a:lnSpc>
              <a:spcPct val="90000"/>
            </a:lnSpc>
            <a:spcBef>
              <a:spcPct val="0"/>
            </a:spcBef>
            <a:spcAft>
              <a:spcPct val="15000"/>
            </a:spcAft>
            <a:buChar char="••"/>
          </a:pPr>
          <a:r>
            <a:rPr lang="en-US" sz="1400" kern="1200" dirty="0" smtClean="0"/>
            <a:t>Where </a:t>
          </a:r>
          <a14:m xmlns:a14="http://schemas.microsoft.com/office/drawing/2010/main">
            <m:oMath xmlns:m="http://schemas.openxmlformats.org/officeDocument/2006/math">
              <m:r>
                <a:rPr lang="en-US" sz="1400" i="1" kern="1200" dirty="0" smtClean="0">
                  <a:latin typeface="Cambria Math" panose="02040503050406030204" pitchFamily="18" charset="0"/>
                </a:rPr>
                <m:t>𝑞</m:t>
              </m:r>
              <m:r>
                <a:rPr lang="en-US" sz="1400" i="1" kern="1200" dirty="0" smtClean="0">
                  <a:latin typeface="Cambria Math" panose="02040503050406030204" pitchFamily="18" charset="0"/>
                </a:rPr>
                <m:t>1 ≠0 </m:t>
              </m:r>
            </m:oMath>
          </a14:m>
          <a:r>
            <a:rPr lang="en-US" sz="1400" kern="1200" dirty="0"/>
            <a:t>and </a:t>
          </a:r>
          <a14:m xmlns:a14="http://schemas.microsoft.com/office/drawing/2010/main">
            <m:oMath xmlns:m="http://schemas.openxmlformats.org/officeDocument/2006/math">
              <m:r>
                <a:rPr lang="en-US" sz="1400" i="1" kern="1200" dirty="0" smtClean="0">
                  <a:latin typeface="Cambria Math" panose="02040503050406030204" pitchFamily="18" charset="0"/>
                </a:rPr>
                <m:t>𝑞</m:t>
              </m:r>
              <m:r>
                <a:rPr lang="en-US" sz="1400" i="1" kern="1200" dirty="0" smtClean="0">
                  <a:latin typeface="Cambria Math" panose="02040503050406030204" pitchFamily="18" charset="0"/>
                </a:rPr>
                <m:t>2 ≠0 (</m:t>
              </m:r>
            </m:oMath>
          </a14:m>
          <a:r>
            <a:rPr lang="en-US" sz="1400" kern="1200" dirty="0" smtClean="0"/>
            <a:t>Output should be 10 out of the 155)</a:t>
          </a:r>
          <a:endParaRPr lang="en-US" sz="1400" kern="1200" dirty="0"/>
        </a:p>
      </dsp:txBody>
      <dsp:txXfrm>
        <a:off x="73968" y="2192620"/>
        <a:ext cx="2205332" cy="2945788"/>
      </dsp:txXfrm>
    </dsp:sp>
    <dsp:sp modelId="{4A7128A5-AB27-4A2A-AD34-B31A35532164}">
      <dsp:nvSpPr>
        <dsp:cNvPr id="0" name=""/>
        <dsp:cNvSpPr/>
      </dsp:nvSpPr>
      <dsp:spPr>
        <a:xfrm>
          <a:off x="2582167" y="3375038"/>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582167" y="3491229"/>
        <a:ext cx="347635" cy="348571"/>
      </dsp:txXfrm>
    </dsp:sp>
    <dsp:sp modelId="{5EF4DB39-F5CB-47E1-A426-5AC174FF76E9}">
      <dsp:nvSpPr>
        <dsp:cNvPr id="0" name=""/>
        <dsp:cNvSpPr/>
      </dsp:nvSpPr>
      <dsp:spPr>
        <a:xfrm>
          <a:off x="3284934" y="2124009"/>
          <a:ext cx="2342554" cy="3083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Generate a random number of orders from 1 to 10,000 as a configurable variable</a:t>
          </a:r>
          <a:endParaRPr lang="en-US" sz="1800" kern="1200" dirty="0"/>
        </a:p>
      </dsp:txBody>
      <dsp:txXfrm>
        <a:off x="3353545" y="2192620"/>
        <a:ext cx="2205332" cy="2945788"/>
      </dsp:txXfrm>
    </dsp:sp>
    <dsp:sp modelId="{ED14F946-A191-4666-A13B-812DB7D462F7}">
      <dsp:nvSpPr>
        <dsp:cNvPr id="0" name=""/>
        <dsp:cNvSpPr/>
      </dsp:nvSpPr>
      <dsp:spPr>
        <a:xfrm>
          <a:off x="5861744" y="3375038"/>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861744" y="3491229"/>
        <a:ext cx="347635" cy="348571"/>
      </dsp:txXfrm>
    </dsp:sp>
    <dsp:sp modelId="{456F8AF4-6751-48D4-9E0E-17FF72BB9FED}">
      <dsp:nvSpPr>
        <dsp:cNvPr id="0" name=""/>
        <dsp:cNvSpPr/>
      </dsp:nvSpPr>
      <dsp:spPr>
        <a:xfrm>
          <a:off x="6564510" y="2124009"/>
          <a:ext cx="2342554" cy="3083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Create a variable for personal computer orders and one for commercial orders as a </a:t>
          </a:r>
          <a:r>
            <a:rPr lang="en-US" sz="1800" kern="1200" dirty="0" smtClean="0"/>
            <a:t>configurable </a:t>
          </a:r>
          <a:r>
            <a:rPr lang="en-US" sz="1800" kern="1200" dirty="0" smtClean="0"/>
            <a:t>variable. (Percentage should equal 100%)</a:t>
          </a:r>
          <a:endParaRPr lang="en-US" sz="1800" kern="1200" dirty="0"/>
        </a:p>
      </dsp:txBody>
      <dsp:txXfrm>
        <a:off x="6633121" y="2192620"/>
        <a:ext cx="2205332" cy="2945788"/>
      </dsp:txXfrm>
    </dsp:sp>
    <dsp:sp modelId="{EB8692D3-79B9-4737-9AD7-5AE1C549B664}">
      <dsp:nvSpPr>
        <dsp:cNvPr id="0" name=""/>
        <dsp:cNvSpPr/>
      </dsp:nvSpPr>
      <dsp:spPr>
        <a:xfrm>
          <a:off x="9141321" y="3375038"/>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9141321" y="3491229"/>
        <a:ext cx="347635" cy="348571"/>
      </dsp:txXfrm>
    </dsp:sp>
    <dsp:sp modelId="{029DE92E-24FF-4347-897C-44AC37BBE4AB}">
      <dsp:nvSpPr>
        <dsp:cNvPr id="0" name=""/>
        <dsp:cNvSpPr/>
      </dsp:nvSpPr>
      <dsp:spPr>
        <a:xfrm>
          <a:off x="9844087" y="2124009"/>
          <a:ext cx="2342554" cy="3083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Create </a:t>
          </a:r>
          <a14:m xmlns:a14="http://schemas.microsoft.com/office/drawing/2010/main">
            <m:oMath xmlns:m="http://schemas.openxmlformats.org/officeDocument/2006/math">
              <m:r>
                <a:rPr lang="en-US" sz="1800" b="0" i="1" kern="1200" smtClean="0">
                  <a:latin typeface="Cambria Math" panose="02040503050406030204" pitchFamily="18" charset="0"/>
                </a:rPr>
                <m:t>𝜆</m:t>
              </m:r>
              <m:r>
                <a:rPr lang="en-US" sz="1800" b="0" i="1" kern="1200" smtClean="0">
                  <a:latin typeface="Cambria Math" panose="02040503050406030204" pitchFamily="18" charset="0"/>
                </a:rPr>
                <m:t> </m:t>
              </m:r>
              <m:d>
                <m:dPr>
                  <m:ctrlPr>
                    <a:rPr lang="en-US" sz="1800" b="0" i="1" kern="1200" smtClean="0">
                      <a:latin typeface="Cambria Math" panose="02040503050406030204" pitchFamily="18" charset="0"/>
                    </a:rPr>
                  </m:ctrlPr>
                </m:dPr>
                <m:e>
                  <m:r>
                    <a:rPr lang="en-US" sz="1800" b="0" i="1" kern="1200" smtClean="0">
                      <a:latin typeface="Cambria Math" panose="02040503050406030204" pitchFamily="18" charset="0"/>
                    </a:rPr>
                    <m:t>𝑠𝑒𝑡</m:t>
                  </m:r>
                  <m:r>
                    <a:rPr lang="en-US" sz="1800" b="0" i="1" kern="1200" smtClean="0">
                      <a:latin typeface="Cambria Math" panose="02040503050406030204" pitchFamily="18" charset="0"/>
                    </a:rPr>
                    <m:t> </m:t>
                  </m:r>
                  <m:r>
                    <a:rPr lang="en-US" sz="1800" b="0" i="1" kern="1200" smtClean="0">
                      <a:latin typeface="Cambria Math" panose="02040503050406030204" pitchFamily="18" charset="0"/>
                    </a:rPr>
                    <m:t>𝑡𝑜</m:t>
                  </m:r>
                  <m:r>
                    <a:rPr lang="en-US" sz="1800" b="0" i="1" kern="1200" smtClean="0">
                      <a:latin typeface="Cambria Math" panose="02040503050406030204" pitchFamily="18" charset="0"/>
                    </a:rPr>
                    <m:t> .5</m:t>
                  </m:r>
                </m:e>
              </m:d>
              <m:r>
                <a:rPr lang="en-US" sz="1800" b="0" i="1" kern="1200" smtClean="0">
                  <a:latin typeface="Cambria Math" panose="02040503050406030204" pitchFamily="18" charset="0"/>
                </a:rPr>
                <m:t>,  </m:t>
              </m:r>
              <m:r>
                <a:rPr lang="en-US" sz="1800" b="0" i="1" kern="1200" smtClean="0">
                  <a:latin typeface="Cambria Math" panose="02040503050406030204" pitchFamily="18" charset="0"/>
                </a:rPr>
                <m:t>𝜇</m:t>
              </m:r>
              <m:r>
                <a:rPr lang="en-US" sz="1800" b="0" i="1" kern="1200" smtClean="0">
                  <a:latin typeface="Cambria Math" panose="02040503050406030204" pitchFamily="18" charset="0"/>
                </a:rPr>
                <m:t> </m:t>
              </m:r>
              <m:d>
                <m:dPr>
                  <m:ctrlPr>
                    <a:rPr lang="en-US" sz="1800" b="0" i="1" kern="1200" smtClean="0">
                      <a:latin typeface="Cambria Math" panose="02040503050406030204" pitchFamily="18" charset="0"/>
                    </a:rPr>
                  </m:ctrlPr>
                </m:dPr>
                <m:e>
                  <m:r>
                    <a:rPr lang="en-US" sz="1800" b="0" i="1" kern="1200" smtClean="0">
                      <a:latin typeface="Cambria Math" panose="02040503050406030204" pitchFamily="18" charset="0"/>
                    </a:rPr>
                    <m:t>𝑠𝑒𝑡</m:t>
                  </m:r>
                  <m:r>
                    <a:rPr lang="en-US" sz="1800" b="0" i="1" kern="1200" smtClean="0">
                      <a:latin typeface="Cambria Math" panose="02040503050406030204" pitchFamily="18" charset="0"/>
                    </a:rPr>
                    <m:t> </m:t>
                  </m:r>
                  <m:r>
                    <a:rPr lang="en-US" sz="1800" b="0" i="1" kern="1200" smtClean="0">
                      <a:latin typeface="Cambria Math" panose="02040503050406030204" pitchFamily="18" charset="0"/>
                    </a:rPr>
                    <m:t>𝑡𝑜</m:t>
                  </m:r>
                  <m:r>
                    <a:rPr lang="en-US" sz="1800" b="0" i="1" kern="1200" smtClean="0">
                      <a:latin typeface="Cambria Math" panose="02040503050406030204" pitchFamily="18" charset="0"/>
                    </a:rPr>
                    <m:t> 50</m:t>
                  </m:r>
                </m:e>
              </m:d>
              <m:r>
                <a:rPr lang="en-US" sz="1800" b="0" i="1" kern="1200" smtClean="0">
                  <a:latin typeface="Cambria Math" panose="02040503050406030204" pitchFamily="18" charset="0"/>
                </a:rPr>
                <m:t>,  </m:t>
              </m:r>
              <m:r>
                <a:rPr lang="en-US" sz="1800" b="0" i="1" kern="1200" smtClean="0">
                  <a:latin typeface="Cambria Math" panose="02040503050406030204" pitchFamily="18" charset="0"/>
                </a:rPr>
                <m:t>𝜎</m:t>
              </m:r>
              <m:r>
                <a:rPr lang="en-US" sz="1800" b="0" i="1" kern="1200" smtClean="0">
                  <a:latin typeface="Cambria Math" panose="02040503050406030204" pitchFamily="18" charset="0"/>
                </a:rPr>
                <m:t> (</m:t>
              </m:r>
              <m:r>
                <a:rPr lang="en-US" sz="1800" b="0" i="1" kern="1200" smtClean="0">
                  <a:latin typeface="Cambria Math" panose="02040503050406030204" pitchFamily="18" charset="0"/>
                </a:rPr>
                <m:t>𝑠𝑒𝑡</m:t>
              </m:r>
              <m:r>
                <a:rPr lang="en-US" sz="1800" b="0" i="1" kern="1200" smtClean="0">
                  <a:latin typeface="Cambria Math" panose="02040503050406030204" pitchFamily="18" charset="0"/>
                </a:rPr>
                <m:t> </m:t>
              </m:r>
              <m:r>
                <a:rPr lang="en-US" sz="1800" b="0" i="1" kern="1200" smtClean="0">
                  <a:latin typeface="Cambria Math" panose="02040503050406030204" pitchFamily="18" charset="0"/>
                </a:rPr>
                <m:t>𝑡𝑜</m:t>
              </m:r>
              <m:r>
                <a:rPr lang="en-US" sz="1800" b="0" i="1" kern="1200" smtClean="0">
                  <a:latin typeface="Cambria Math" panose="02040503050406030204" pitchFamily="18" charset="0"/>
                </a:rPr>
                <m:t> 20), </m:t>
              </m:r>
            </m:oMath>
          </a14:m>
          <a:r>
            <a:rPr lang="en-US" sz="1800" kern="1200" dirty="0" smtClean="0"/>
            <a:t>and a scale (set to .75)</a:t>
          </a:r>
          <a:endParaRPr lang="en-US" sz="1800" kern="1200" dirty="0"/>
        </a:p>
        <a:p>
          <a:pPr marL="114300" lvl="1" indent="-114300" algn="l" defTabSz="622300">
            <a:lnSpc>
              <a:spcPct val="90000"/>
            </a:lnSpc>
            <a:spcBef>
              <a:spcPct val="0"/>
            </a:spcBef>
            <a:spcAft>
              <a:spcPct val="15000"/>
            </a:spcAft>
            <a:buChar char="••"/>
          </a:pPr>
          <a:r>
            <a:rPr lang="en-US" sz="1400" kern="1200" smtClean="0"/>
            <a:t>The scale value should be between 0 and 1</a:t>
          </a:r>
          <a:endParaRPr lang="en-US" sz="1400" kern="1200" dirty="0"/>
        </a:p>
      </dsp:txBody>
      <dsp:txXfrm>
        <a:off x="9912698" y="2192620"/>
        <a:ext cx="2205332" cy="2945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08B7-B5C3-4CFE-B7F7-D3411E1F4EFB}">
      <dsp:nvSpPr>
        <dsp:cNvPr id="0" name=""/>
        <dsp:cNvSpPr/>
      </dsp:nvSpPr>
      <dsp:spPr>
        <a:xfrm>
          <a:off x="5357" y="2146903"/>
          <a:ext cx="2342554" cy="272321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Build data to have the number of orders</a:t>
          </a:r>
        </a:p>
        <a:p>
          <a:pPr marL="114300" lvl="1" indent="-114300" algn="l" defTabSz="622300">
            <a:lnSpc>
              <a:spcPct val="90000"/>
            </a:lnSpc>
            <a:spcBef>
              <a:spcPct val="0"/>
            </a:spcBef>
            <a:spcAft>
              <a:spcPct val="15000"/>
            </a:spcAft>
            <a:buChar char="••"/>
          </a:pPr>
          <a:r>
            <a:rPr lang="en-US" sz="1400" kern="1200" dirty="0" smtClean="0"/>
            <a:t>Order =1 to max number of orders set by the global variable number of max orders</a:t>
          </a:r>
          <a:endParaRPr lang="en-US" sz="1400" kern="1200" dirty="0"/>
        </a:p>
      </dsp:txBody>
      <dsp:txXfrm>
        <a:off x="73968" y="2215514"/>
        <a:ext cx="2205332" cy="2585997"/>
      </dsp:txXfrm>
    </dsp:sp>
    <dsp:sp modelId="{5E555B9D-08A3-49E6-91D0-22CA2425AD99}">
      <dsp:nvSpPr>
        <dsp:cNvPr id="0" name=""/>
        <dsp:cNvSpPr/>
      </dsp:nvSpPr>
      <dsp:spPr>
        <a:xfrm>
          <a:off x="2582167" y="3218036"/>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582167" y="3334227"/>
        <a:ext cx="347635" cy="348571"/>
      </dsp:txXfrm>
    </dsp:sp>
    <dsp:sp modelId="{8612A498-41F9-4675-B4F3-F3BB4246E8E9}">
      <dsp:nvSpPr>
        <dsp:cNvPr id="0" name=""/>
        <dsp:cNvSpPr/>
      </dsp:nvSpPr>
      <dsp:spPr>
        <a:xfrm>
          <a:off x="3284934" y="2146903"/>
          <a:ext cx="2342554" cy="272321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the personal and commercial orders:</a:t>
          </a:r>
          <a:endParaRPr lang="en-US" sz="1800" kern="1200" dirty="0"/>
        </a:p>
      </dsp:txBody>
      <dsp:txXfrm>
        <a:off x="3353545" y="2215514"/>
        <a:ext cx="2205332" cy="2585997"/>
      </dsp:txXfrm>
    </dsp:sp>
    <dsp:sp modelId="{897F25C7-DA93-42A7-9EEC-6DA3D3AD87DF}">
      <dsp:nvSpPr>
        <dsp:cNvPr id="0" name=""/>
        <dsp:cNvSpPr/>
      </dsp:nvSpPr>
      <dsp:spPr>
        <a:xfrm>
          <a:off x="5861744" y="3218036"/>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861744" y="3334227"/>
        <a:ext cx="347635" cy="348571"/>
      </dsp:txXfrm>
    </dsp:sp>
    <dsp:sp modelId="{DFBB33B0-B493-4D46-B542-B23404749FDF}">
      <dsp:nvSpPr>
        <dsp:cNvPr id="0" name=""/>
        <dsp:cNvSpPr/>
      </dsp:nvSpPr>
      <dsp:spPr>
        <a:xfrm>
          <a:off x="6564510" y="2146903"/>
          <a:ext cx="2342554" cy="272321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If order is less than or equal to (personal orders/100) times order variable, then do:</a:t>
          </a:r>
          <a:endParaRPr lang="en-US" sz="1800" kern="1200" dirty="0"/>
        </a:p>
        <a:p>
          <a:pPr marL="114300" lvl="1" indent="-114300" algn="l" defTabSz="622300">
            <a:lnSpc>
              <a:spcPct val="90000"/>
            </a:lnSpc>
            <a:spcBef>
              <a:spcPct val="0"/>
            </a:spcBef>
            <a:spcAft>
              <a:spcPct val="15000"/>
            </a:spcAft>
            <a:buChar char="••"/>
          </a:pPr>
          <a:r>
            <a:rPr lang="en-US" sz="1400" kern="1200" dirty="0" smtClean="0"/>
            <a:t>Create  </a:t>
          </a:r>
          <a:r>
            <a:rPr lang="en-US" sz="1400" kern="1200" dirty="0" err="1" smtClean="0"/>
            <a:t>ordertype</a:t>
          </a:r>
          <a:r>
            <a:rPr lang="en-US" sz="1400" kern="1200" dirty="0" smtClean="0"/>
            <a:t> column as personal</a:t>
          </a:r>
          <a:endParaRPr lang="en-US" sz="1400" kern="1200" dirty="0"/>
        </a:p>
        <a:p>
          <a:pPr marL="114300" lvl="1" indent="-114300" algn="l" defTabSz="622300">
            <a:lnSpc>
              <a:spcPct val="90000"/>
            </a:lnSpc>
            <a:spcBef>
              <a:spcPct val="0"/>
            </a:spcBef>
            <a:spcAft>
              <a:spcPct val="15000"/>
            </a:spcAft>
            <a:buChar char="••"/>
          </a:pPr>
          <a14:m xmlns:a14="http://schemas.microsoft.com/office/drawing/2010/main">
            <m:oMath xmlns:m="http://schemas.openxmlformats.org/officeDocument/2006/math">
              <m:r>
                <a:rPr lang="en-US" sz="1400" i="1" kern="1200" dirty="0" smtClean="0">
                  <a:latin typeface="Cambria Math" panose="02040503050406030204" pitchFamily="18" charset="0"/>
                </a:rPr>
                <m:t>𝑋</m:t>
              </m:r>
              <m:r>
                <a:rPr lang="en-US" sz="1400" b="0" i="1" kern="1200" dirty="0" smtClean="0">
                  <a:latin typeface="Cambria Math" panose="02040503050406030204" pitchFamily="18" charset="0"/>
                </a:rPr>
                <m:t>=</m:t>
              </m:r>
              <m:r>
                <a:rPr lang="en-US" sz="1400" i="1" kern="1200" dirty="0" smtClean="0">
                  <a:latin typeface="Cambria Math" panose="02040503050406030204" pitchFamily="18" charset="0"/>
                </a:rPr>
                <m:t>1</m:t>
              </m:r>
              <m:r>
                <a:rPr lang="en-US" sz="1400" b="0" i="1" kern="1200" dirty="0" smtClean="0">
                  <a:latin typeface="Cambria Math" panose="02040503050406030204" pitchFamily="18" charset="0"/>
                </a:rPr>
                <m:t>+</m:t>
              </m:r>
              <m:r>
                <a:rPr lang="en-US" sz="1400" i="1" kern="1200" dirty="0" smtClean="0">
                  <a:latin typeface="Cambria Math" panose="02040503050406030204" pitchFamily="18" charset="0"/>
                </a:rPr>
                <m:t> </m:t>
              </m:r>
              <m:r>
                <a:rPr lang="en-US" sz="1400" i="1" kern="1200" dirty="0" smtClean="0">
                  <a:latin typeface="Cambria Math" panose="02040503050406030204" pitchFamily="18" charset="0"/>
                </a:rPr>
                <m:t>𝑟𝑎𝑛𝑑𝑜𝑚</m:t>
              </m:r>
              <m:r>
                <a:rPr lang="en-US" sz="1400" i="1" kern="1200" dirty="0" smtClean="0">
                  <a:latin typeface="Cambria Math" panose="02040503050406030204" pitchFamily="18" charset="0"/>
                </a:rPr>
                <m:t>(</m:t>
              </m:r>
              <m:r>
                <a:rPr lang="en-US" sz="1400" i="1" kern="1200" dirty="0" smtClean="0">
                  <a:latin typeface="Cambria Math" panose="02040503050406030204" pitchFamily="18" charset="0"/>
                </a:rPr>
                <m:t>𝑃𝑜𝑖𝑠𝑠𝑜𝑛</m:t>
              </m:r>
              <m:r>
                <a:rPr lang="en-US" sz="1400" i="1" kern="1200" dirty="0" smtClean="0">
                  <a:latin typeface="Cambria Math" panose="02040503050406030204" pitchFamily="18" charset="0"/>
                </a:rPr>
                <m:t>, </m:t>
              </m:r>
              <m:r>
                <a:rPr lang="en-US" sz="1400" b="0" i="1" kern="1200" dirty="0" smtClean="0">
                  <a:latin typeface="Cambria Math" panose="02040503050406030204" pitchFamily="18" charset="0"/>
                </a:rPr>
                <m:t>𝜆</m:t>
              </m:r>
              <m:r>
                <a:rPr lang="en-US" sz="1400" i="1" kern="1200" dirty="0" smtClean="0">
                  <a:latin typeface="Cambria Math" panose="02040503050406030204" pitchFamily="18" charset="0"/>
                </a:rPr>
                <m:t>)</m:t>
              </m:r>
            </m:oMath>
          </a14:m>
          <a:endParaRPr lang="en-US" sz="1400" kern="1200" dirty="0"/>
        </a:p>
      </dsp:txBody>
      <dsp:txXfrm>
        <a:off x="6633121" y="2215514"/>
        <a:ext cx="2205332" cy="2585997"/>
      </dsp:txXfrm>
    </dsp:sp>
    <dsp:sp modelId="{6BACCA94-EF43-42B0-B0F9-1DFAFF5670C3}">
      <dsp:nvSpPr>
        <dsp:cNvPr id="0" name=""/>
        <dsp:cNvSpPr/>
      </dsp:nvSpPr>
      <dsp:spPr>
        <a:xfrm>
          <a:off x="9141321" y="3218036"/>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9141321" y="3334227"/>
        <a:ext cx="347635" cy="348571"/>
      </dsp:txXfrm>
    </dsp:sp>
    <dsp:sp modelId="{1C18E8DF-A347-49CF-9275-38240462FA50}">
      <dsp:nvSpPr>
        <dsp:cNvPr id="0" name=""/>
        <dsp:cNvSpPr/>
      </dsp:nvSpPr>
      <dsp:spPr>
        <a:xfrm>
          <a:off x="9844087" y="2146903"/>
          <a:ext cx="2342554" cy="272321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If order greater than (personal orders/100) times order variable, then do:</a:t>
          </a:r>
          <a:endParaRPr lang="en-US" sz="1800" kern="1200" dirty="0"/>
        </a:p>
        <a:p>
          <a:pPr marL="114300" lvl="1" indent="-114300" algn="l" defTabSz="622300">
            <a:lnSpc>
              <a:spcPct val="90000"/>
            </a:lnSpc>
            <a:spcBef>
              <a:spcPct val="0"/>
            </a:spcBef>
            <a:spcAft>
              <a:spcPct val="15000"/>
            </a:spcAft>
            <a:buChar char="••"/>
          </a:pPr>
          <a:r>
            <a:rPr lang="en-US" sz="1400" kern="1200" dirty="0" smtClean="0"/>
            <a:t>Create  </a:t>
          </a:r>
          <a:r>
            <a:rPr lang="en-US" sz="1400" kern="1200" dirty="0" err="1" smtClean="0"/>
            <a:t>ordertype</a:t>
          </a:r>
          <a:r>
            <a:rPr lang="en-US" sz="1400" kern="1200" dirty="0" smtClean="0"/>
            <a:t> column as commercial</a:t>
          </a:r>
          <a:endParaRPr lang="en-US" sz="1400" kern="1200" dirty="0"/>
        </a:p>
        <a:p>
          <a:pPr marL="114300" lvl="1" indent="-114300" algn="l" defTabSz="622300">
            <a:lnSpc>
              <a:spcPct val="90000"/>
            </a:lnSpc>
            <a:spcBef>
              <a:spcPct val="0"/>
            </a:spcBef>
            <a:spcAft>
              <a:spcPct val="15000"/>
            </a:spcAft>
            <a:buChar char="••"/>
          </a:pPr>
          <a14:m xmlns:a14="http://schemas.microsoft.com/office/drawing/2010/main">
            <m:oMath xmlns:m="http://schemas.openxmlformats.org/officeDocument/2006/math">
              <m:r>
                <a:rPr lang="en-US" sz="1400" i="1" kern="1200" dirty="0" smtClean="0">
                  <a:latin typeface="Cambria Math" panose="02040503050406030204" pitchFamily="18" charset="0"/>
                </a:rPr>
                <m:t>𝑋</m:t>
              </m:r>
              <m:r>
                <a:rPr lang="en-US" sz="1400" b="0" i="1" kern="1200" dirty="0" smtClean="0">
                  <a:latin typeface="Cambria Math" panose="02040503050406030204" pitchFamily="18" charset="0"/>
                </a:rPr>
                <m:t>=</m:t>
              </m:r>
              <m:r>
                <a:rPr lang="en-US" sz="1400" i="1" kern="1200" dirty="0" smtClean="0">
                  <a:latin typeface="Cambria Math" panose="02040503050406030204" pitchFamily="18" charset="0"/>
                </a:rPr>
                <m:t> </m:t>
              </m:r>
              <m:r>
                <a:rPr lang="en-US" sz="1400" i="1" kern="1200" dirty="0" smtClean="0">
                  <a:latin typeface="Cambria Math" panose="02040503050406030204" pitchFamily="18" charset="0"/>
                </a:rPr>
                <m:t>𝑓𝑙𝑜𝑜𝑟</m:t>
              </m:r>
              <m:r>
                <a:rPr lang="en-US" sz="1400" i="1" kern="1200" dirty="0" smtClean="0">
                  <a:latin typeface="Cambria Math" panose="02040503050406030204" pitchFamily="18" charset="0"/>
                </a:rPr>
                <m:t>(1+ </m:t>
              </m:r>
              <m:r>
                <a:rPr lang="en-US" sz="1400" i="1" kern="1200" dirty="0" smtClean="0">
                  <a:latin typeface="Cambria Math" panose="02040503050406030204" pitchFamily="18" charset="0"/>
                </a:rPr>
                <m:t>𝑟𝑎𝑛𝑑𝑜𝑚</m:t>
              </m:r>
              <m:r>
                <a:rPr lang="en-US" sz="1400" i="1" kern="1200" dirty="0" smtClean="0">
                  <a:latin typeface="Cambria Math" panose="02040503050406030204" pitchFamily="18" charset="0"/>
                </a:rPr>
                <m:t>(</m:t>
              </m:r>
              <m:r>
                <a:rPr lang="en-US" sz="1400" i="1" kern="1200" dirty="0" smtClean="0">
                  <a:latin typeface="Cambria Math" panose="02040503050406030204" pitchFamily="18" charset="0"/>
                </a:rPr>
                <m:t>𝑛𝑜𝑟𝑚𝑎𝑙</m:t>
              </m:r>
              <m:r>
                <a:rPr lang="en-US" sz="1400" i="1" kern="1200" dirty="0" smtClean="0">
                  <a:latin typeface="Cambria Math" panose="02040503050406030204" pitchFamily="18" charset="0"/>
                </a:rPr>
                <m:t>, </m:t>
              </m:r>
              <m:r>
                <a:rPr lang="en-US" sz="1400" b="0" i="1" kern="1200" dirty="0" smtClean="0">
                  <a:latin typeface="Cambria Math" panose="02040503050406030204" pitchFamily="18" charset="0"/>
                </a:rPr>
                <m:t>𝜇</m:t>
              </m:r>
              <m:r>
                <a:rPr lang="en-US" sz="1400" i="1" kern="1200" dirty="0" smtClean="0">
                  <a:latin typeface="Cambria Math" panose="02040503050406030204" pitchFamily="18" charset="0"/>
                </a:rPr>
                <m:t>, </m:t>
              </m:r>
              <m:r>
                <a:rPr lang="en-US" sz="1400" b="0" i="1" kern="1200" dirty="0" smtClean="0">
                  <a:latin typeface="Cambria Math" panose="02040503050406030204" pitchFamily="18" charset="0"/>
                </a:rPr>
                <m:t>𝜎</m:t>
              </m:r>
              <m:r>
                <a:rPr lang="en-US" sz="1400" i="1" kern="1200" dirty="0" smtClean="0">
                  <a:latin typeface="Cambria Math" panose="02040503050406030204" pitchFamily="18" charset="0"/>
                </a:rPr>
                <m:t>))</m:t>
              </m:r>
            </m:oMath>
          </a14:m>
          <a:endParaRPr lang="en-US" sz="1400" kern="1200" dirty="0"/>
        </a:p>
      </dsp:txBody>
      <dsp:txXfrm>
        <a:off x="9912698" y="2215514"/>
        <a:ext cx="2205332" cy="25859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C8AA1-F340-4AE5-846C-B5C6CB03B112}">
      <dsp:nvSpPr>
        <dsp:cNvPr id="0" name=""/>
        <dsp:cNvSpPr/>
      </dsp:nvSpPr>
      <dsp:spPr>
        <a:xfrm>
          <a:off x="5953" y="2122754"/>
          <a:ext cx="1845468" cy="26124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Plot personal and commercial to see distribution</a:t>
          </a:r>
          <a:endParaRPr lang="en-US" sz="1300" kern="1200" dirty="0"/>
        </a:p>
      </dsp:txBody>
      <dsp:txXfrm>
        <a:off x="60005" y="2176806"/>
        <a:ext cx="1737364" cy="2504387"/>
      </dsp:txXfrm>
    </dsp:sp>
    <dsp:sp modelId="{A8B14FFA-7A7A-4D2E-AF43-1F34945B61E3}">
      <dsp:nvSpPr>
        <dsp:cNvPr id="0" name=""/>
        <dsp:cNvSpPr/>
      </dsp:nvSpPr>
      <dsp:spPr>
        <a:xfrm>
          <a:off x="2035968" y="3200161"/>
          <a:ext cx="391239" cy="45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035968" y="3291696"/>
        <a:ext cx="273867" cy="274606"/>
      </dsp:txXfrm>
    </dsp:sp>
    <dsp:sp modelId="{94F3A1C6-DB6C-4A7E-B479-80B76E3AD8D5}">
      <dsp:nvSpPr>
        <dsp:cNvPr id="0" name=""/>
        <dsp:cNvSpPr/>
      </dsp:nvSpPr>
      <dsp:spPr>
        <a:xfrm>
          <a:off x="2589609" y="2122754"/>
          <a:ext cx="1845468" cy="26124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smtClean="0"/>
            <a:t>Create variable that will create computer 1 and computer 2 with a random number of 1's and 2's with step of .5</a:t>
          </a:r>
          <a:endParaRPr lang="en-US" sz="1300" kern="1200" dirty="0"/>
        </a:p>
        <a:p>
          <a:pPr marL="57150" lvl="1" indent="-57150" algn="l" defTabSz="444500">
            <a:lnSpc>
              <a:spcPct val="90000"/>
            </a:lnSpc>
            <a:spcBef>
              <a:spcPct val="0"/>
            </a:spcBef>
            <a:spcAft>
              <a:spcPct val="15000"/>
            </a:spcAft>
            <a:buChar char="••"/>
          </a:pPr>
          <a:r>
            <a:rPr lang="en-US" sz="1000" kern="1200" dirty="0" smtClean="0"/>
            <a:t>If new variable equals 2 </a:t>
          </a:r>
          <a:endParaRPr lang="en-US" sz="1000" kern="1200" dirty="0"/>
        </a:p>
        <a:p>
          <a:pPr marL="57150" lvl="1" indent="-57150" algn="l" defTabSz="444500">
            <a:lnSpc>
              <a:spcPct val="90000"/>
            </a:lnSpc>
            <a:spcBef>
              <a:spcPct val="0"/>
            </a:spcBef>
            <a:spcAft>
              <a:spcPct val="15000"/>
            </a:spcAft>
            <a:buChar char="••"/>
          </a:pPr>
          <a14:m xmlns:a14="http://schemas.microsoft.com/office/drawing/2010/main">
            <m:oMath xmlns:m="http://schemas.openxmlformats.org/officeDocument/2006/math">
              <m:r>
                <a:rPr lang="en-US" sz="1000" i="1" kern="1200" dirty="0" smtClean="0">
                  <a:latin typeface="Cambria Math" panose="02040503050406030204" pitchFamily="18" charset="0"/>
                </a:rPr>
                <m:t>𝑥</m:t>
              </m:r>
              <m:r>
                <a:rPr lang="en-US" sz="1000" i="1" kern="1200" dirty="0" smtClean="0">
                  <a:latin typeface="Cambria Math" panose="02040503050406030204" pitchFamily="18" charset="0"/>
                </a:rPr>
                <m:t>1= </m:t>
              </m:r>
              <m:r>
                <m:rPr>
                  <m:sty m:val="p"/>
                </m:rPr>
                <a:rPr lang="en-US" sz="1000" i="1" kern="1200" dirty="0" smtClean="0">
                  <a:latin typeface="Cambria Math" panose="02040503050406030204" pitchFamily="18" charset="0"/>
                </a:rPr>
                <m:t>min</m:t>
              </m:r>
              <m:r>
                <a:rPr lang="en-US" sz="1000" i="1" kern="1200" dirty="0" smtClean="0">
                  <a:latin typeface="Cambria Math" panose="02040503050406030204" pitchFamily="18" charset="0"/>
                </a:rPr>
                <m:t>⁡(</m:t>
              </m:r>
              <m:r>
                <a:rPr lang="en-US" sz="1000" i="1" kern="1200" dirty="0" smtClean="0">
                  <a:latin typeface="Cambria Math" panose="02040503050406030204" pitchFamily="18" charset="0"/>
                </a:rPr>
                <m:t>𝑟𝑎𝑛𝑑</m:t>
              </m:r>
              <m:r>
                <a:rPr lang="en-US" sz="1000" i="1" kern="1200" dirty="0" smtClean="0">
                  <a:latin typeface="Cambria Math" panose="02040503050406030204" pitchFamily="18" charset="0"/>
                </a:rPr>
                <m:t>(′</m:t>
              </m:r>
              <m:r>
                <a:rPr lang="en-US" sz="1000" i="1" kern="1200" dirty="0" smtClean="0">
                  <a:latin typeface="Cambria Math" panose="02040503050406030204" pitchFamily="18" charset="0"/>
                </a:rPr>
                <m:t>𝑃𝑜𝑖𝑠𝑠𝑜𝑛</m:t>
              </m:r>
              <m:r>
                <a:rPr lang="en-US" sz="1000" i="1" kern="1200" dirty="0" smtClean="0">
                  <a:latin typeface="Cambria Math" panose="02040503050406030204" pitchFamily="18" charset="0"/>
                </a:rPr>
                <m:t>′, 1+</m:t>
              </m:r>
              <m:r>
                <a:rPr lang="en-US" sz="1000" i="1" kern="1200" dirty="0" smtClean="0">
                  <a:latin typeface="Cambria Math" panose="02040503050406030204" pitchFamily="18" charset="0"/>
                </a:rPr>
                <m:t>𝑠𝑐𝑎𝑙𝑒</m:t>
              </m:r>
              <m:r>
                <a:rPr lang="en-US" sz="1000" i="1" kern="1200" dirty="0" smtClean="0">
                  <a:latin typeface="Cambria Math" panose="02040503050406030204" pitchFamily="18" charset="0"/>
                </a:rPr>
                <m:t> ∗ </m:t>
              </m:r>
              <m:r>
                <a:rPr lang="en-US" sz="1000" i="1" kern="1200" dirty="0" smtClean="0">
                  <a:latin typeface="Cambria Math" panose="02040503050406030204" pitchFamily="18" charset="0"/>
                </a:rPr>
                <m:t>𝑋</m:t>
              </m:r>
              <m:r>
                <a:rPr lang="en-US" sz="1000" i="1" kern="1200" dirty="0" smtClean="0">
                  <a:latin typeface="Cambria Math" panose="02040503050406030204" pitchFamily="18" charset="0"/>
                </a:rPr>
                <m:t>), </m:t>
              </m:r>
              <m:r>
                <a:rPr lang="en-US" sz="1000" i="1" kern="1200" dirty="0" smtClean="0">
                  <a:latin typeface="Cambria Math" panose="02040503050406030204" pitchFamily="18" charset="0"/>
                </a:rPr>
                <m:t>𝑓𝑙𝑜𝑜𝑟</m:t>
              </m:r>
              <m:r>
                <a:rPr lang="en-US" sz="1000" i="1" kern="1200" dirty="0" smtClean="0">
                  <a:latin typeface="Cambria Math" panose="02040503050406030204" pitchFamily="18" charset="0"/>
                </a:rPr>
                <m:t>(</m:t>
              </m:r>
              <m:r>
                <a:rPr lang="en-US" sz="1000" i="1" kern="1200" dirty="0" smtClean="0">
                  <a:latin typeface="Cambria Math" panose="02040503050406030204" pitchFamily="18" charset="0"/>
                </a:rPr>
                <m:t>𝑥</m:t>
              </m:r>
              <m:r>
                <a:rPr lang="en-US" sz="1000" i="1" kern="1200" dirty="0" smtClean="0">
                  <a:latin typeface="Cambria Math" panose="02040503050406030204" pitchFamily="18" charset="0"/>
                </a:rPr>
                <m:t>/2))</m:t>
              </m:r>
            </m:oMath>
          </a14:m>
          <a:endParaRPr lang="en-US" sz="1000" kern="1200" dirty="0"/>
        </a:p>
        <a:p>
          <a:pPr marL="57150" lvl="1" indent="-57150" algn="l" defTabSz="444500">
            <a:lnSpc>
              <a:spcPct val="90000"/>
            </a:lnSpc>
            <a:spcBef>
              <a:spcPct val="0"/>
            </a:spcBef>
            <a:spcAft>
              <a:spcPct val="15000"/>
            </a:spcAft>
            <a:buChar char="••"/>
          </a:pPr>
          <a:r>
            <a:rPr lang="en-US" sz="1000" kern="1200" dirty="0" smtClean="0"/>
            <a:t>If new variable equals 1 </a:t>
          </a:r>
          <a:endParaRPr lang="en-US" sz="1000" kern="1200" dirty="0"/>
        </a:p>
        <a:p>
          <a:pPr marL="57150" lvl="1" indent="-57150" algn="l" defTabSz="444500">
            <a:lnSpc>
              <a:spcPct val="90000"/>
            </a:lnSpc>
            <a:spcBef>
              <a:spcPct val="0"/>
            </a:spcBef>
            <a:spcAft>
              <a:spcPct val="15000"/>
            </a:spcAft>
            <a:buChar char="••"/>
          </a:pPr>
          <a:r>
            <a:rPr lang="en-US" sz="1000" kern="1200" dirty="0" smtClean="0"/>
            <a:t>x</a:t>
          </a:r>
          <a14:m xmlns:a14="http://schemas.microsoft.com/office/drawing/2010/main">
            <m:oMath xmlns:m="http://schemas.openxmlformats.org/officeDocument/2006/math">
              <m:r>
                <a:rPr lang="en-US" sz="1000" i="1" kern="1200" dirty="0" smtClean="0">
                  <a:latin typeface="Cambria Math" panose="02040503050406030204" pitchFamily="18" charset="0"/>
                </a:rPr>
                <m:t>2 = (</m:t>
              </m:r>
              <m:r>
                <a:rPr lang="en-US" sz="1000" i="1" kern="1200" dirty="0" smtClean="0">
                  <a:latin typeface="Cambria Math" panose="02040503050406030204" pitchFamily="18" charset="0"/>
                </a:rPr>
                <m:t>𝑟𝑎𝑛𝑑</m:t>
              </m:r>
              <m:r>
                <a:rPr lang="en-US" sz="1000" i="1" kern="1200" dirty="0" smtClean="0">
                  <a:latin typeface="Cambria Math" panose="02040503050406030204" pitchFamily="18" charset="0"/>
                </a:rPr>
                <m:t>(′</m:t>
              </m:r>
              <m:r>
                <a:rPr lang="en-US" sz="1000" i="1" kern="1200" dirty="0" smtClean="0">
                  <a:latin typeface="Cambria Math" panose="02040503050406030204" pitchFamily="18" charset="0"/>
                </a:rPr>
                <m:t>𝑃𝑜𝑖𝑠𝑠𝑜𝑛</m:t>
              </m:r>
              <m:r>
                <a:rPr lang="en-US" sz="1000" i="1" kern="1200" dirty="0" smtClean="0">
                  <a:latin typeface="Cambria Math" panose="02040503050406030204" pitchFamily="18" charset="0"/>
                </a:rPr>
                <m:t>′, 1 +</m:t>
              </m:r>
              <m:r>
                <a:rPr lang="en-US" sz="1000" i="1" kern="1200" dirty="0" smtClean="0">
                  <a:latin typeface="Cambria Math" panose="02040503050406030204" pitchFamily="18" charset="0"/>
                </a:rPr>
                <m:t>𝑠𝑐𝑎𝑙𝑒</m:t>
              </m:r>
              <m:r>
                <a:rPr lang="en-US" sz="1000" i="1" kern="1200" dirty="0" smtClean="0">
                  <a:latin typeface="Cambria Math" panose="02040503050406030204" pitchFamily="18" charset="0"/>
                </a:rPr>
                <m:t> ∗ </m:t>
              </m:r>
              <m:r>
                <a:rPr lang="en-US" sz="1000" i="1" kern="1200" dirty="0" smtClean="0">
                  <a:latin typeface="Cambria Math" panose="02040503050406030204" pitchFamily="18" charset="0"/>
                </a:rPr>
                <m:t>𝑋</m:t>
              </m:r>
              <m:r>
                <a:rPr lang="en-US" sz="1000" i="1" kern="1200" dirty="0" smtClean="0">
                  <a:latin typeface="Cambria Math" panose="02040503050406030204" pitchFamily="18" charset="0"/>
                </a:rPr>
                <m:t>), </m:t>
              </m:r>
              <m:r>
                <a:rPr lang="en-US" sz="1000" i="1" kern="1200" dirty="0" smtClean="0">
                  <a:latin typeface="Cambria Math" panose="02040503050406030204" pitchFamily="18" charset="0"/>
                </a:rPr>
                <m:t>𝑓𝑙𝑜𝑜𝑟</m:t>
              </m:r>
              <m:r>
                <a:rPr lang="en-US" sz="1000" i="1" kern="1200" dirty="0" smtClean="0">
                  <a:latin typeface="Cambria Math" panose="02040503050406030204" pitchFamily="18" charset="0"/>
                </a:rPr>
                <m:t>(</m:t>
              </m:r>
              <m:r>
                <a:rPr lang="en-US" sz="1000" i="1" kern="1200" dirty="0" smtClean="0">
                  <a:latin typeface="Cambria Math" panose="02040503050406030204" pitchFamily="18" charset="0"/>
                </a:rPr>
                <m:t>𝑥</m:t>
              </m:r>
              <m:r>
                <a:rPr lang="en-US" sz="1000" i="1" kern="1200" dirty="0" smtClean="0">
                  <a:latin typeface="Cambria Math" panose="02040503050406030204" pitchFamily="18" charset="0"/>
                </a:rPr>
                <m:t>/2))</m:t>
              </m:r>
            </m:oMath>
          </a14:m>
          <a:endParaRPr lang="en-US" sz="1000" kern="1200" dirty="0"/>
        </a:p>
      </dsp:txBody>
      <dsp:txXfrm>
        <a:off x="2643661" y="2176806"/>
        <a:ext cx="1737364" cy="2504387"/>
      </dsp:txXfrm>
    </dsp:sp>
    <dsp:sp modelId="{3C6DE865-E029-45AF-945B-F5C004D12C7E}">
      <dsp:nvSpPr>
        <dsp:cNvPr id="0" name=""/>
        <dsp:cNvSpPr/>
      </dsp:nvSpPr>
      <dsp:spPr>
        <a:xfrm>
          <a:off x="4619624" y="3200161"/>
          <a:ext cx="391239" cy="45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619624" y="3291696"/>
        <a:ext cx="273867" cy="274606"/>
      </dsp:txXfrm>
    </dsp:sp>
    <dsp:sp modelId="{3AB945DE-7E70-470C-8CB2-38AF98B40F01}">
      <dsp:nvSpPr>
        <dsp:cNvPr id="0" name=""/>
        <dsp:cNvSpPr/>
      </dsp:nvSpPr>
      <dsp:spPr>
        <a:xfrm>
          <a:off x="5173265" y="2122754"/>
          <a:ext cx="1845468" cy="26124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If x1 is missing, then </a:t>
          </a:r>
          <a14:m xmlns:a14="http://schemas.microsoft.com/office/drawing/2010/main">
            <m:oMath xmlns:m="http://schemas.openxmlformats.org/officeDocument/2006/math">
              <m:r>
                <a:rPr lang="en-US" sz="1300" i="1" kern="1200" dirty="0" smtClean="0">
                  <a:latin typeface="Cambria Math" panose="02040503050406030204" pitchFamily="18" charset="0"/>
                </a:rPr>
                <m:t>𝑥</m:t>
              </m:r>
              <m:r>
                <a:rPr lang="en-US" sz="1300" i="1" kern="1200" dirty="0" smtClean="0">
                  <a:latin typeface="Cambria Math" panose="02040503050406030204" pitchFamily="18" charset="0"/>
                </a:rPr>
                <m:t>1= </m:t>
              </m:r>
              <m:r>
                <a:rPr lang="en-US" sz="1300" i="1" kern="1200" dirty="0">
                  <a:latin typeface="Cambria Math" panose="02040503050406030204" pitchFamily="18" charset="0"/>
                </a:rPr>
                <m:t>𝑥</m:t>
              </m:r>
              <m:r>
                <a:rPr lang="en-US" sz="1300" i="1" kern="1200" dirty="0">
                  <a:latin typeface="Cambria Math" panose="02040503050406030204" pitchFamily="18" charset="0"/>
                </a:rPr>
                <m:t>−</m:t>
              </m:r>
              <m:r>
                <a:rPr lang="en-US" sz="1300" i="1" kern="1200" dirty="0">
                  <a:latin typeface="Cambria Math" panose="02040503050406030204" pitchFamily="18" charset="0"/>
                </a:rPr>
                <m:t>𝑥</m:t>
              </m:r>
              <m:r>
                <a:rPr lang="en-US" sz="1300" i="1" kern="1200" dirty="0">
                  <a:latin typeface="Cambria Math" panose="02040503050406030204" pitchFamily="18" charset="0"/>
                </a:rPr>
                <m:t>2</m:t>
              </m:r>
            </m:oMath>
          </a14:m>
          <a:endParaRPr lang="en-US" sz="1300" kern="1200" dirty="0"/>
        </a:p>
        <a:p>
          <a:pPr lvl="0" algn="ctr" defTabSz="577850">
            <a:lnSpc>
              <a:spcPct val="90000"/>
            </a:lnSpc>
            <a:spcBef>
              <a:spcPct val="0"/>
            </a:spcBef>
            <a:spcAft>
              <a:spcPct val="35000"/>
            </a:spcAft>
          </a:pPr>
          <a:r>
            <a:rPr lang="en-US" sz="1300" kern="1200" dirty="0" smtClean="0"/>
            <a:t>If x2 is missing, then </a:t>
          </a:r>
          <a14:m xmlns:a14="http://schemas.microsoft.com/office/drawing/2010/main">
            <m:oMath xmlns:m="http://schemas.openxmlformats.org/officeDocument/2006/math">
              <m:r>
                <a:rPr lang="en-US" sz="1300" i="1" kern="1200" dirty="0" smtClean="0">
                  <a:latin typeface="Cambria Math" panose="02040503050406030204" pitchFamily="18" charset="0"/>
                </a:rPr>
                <m:t>𝑥</m:t>
              </m:r>
              <m:r>
                <a:rPr lang="en-US" sz="1300" i="1" kern="1200" dirty="0" smtClean="0">
                  <a:latin typeface="Cambria Math" panose="02040503050406030204" pitchFamily="18" charset="0"/>
                </a:rPr>
                <m:t>2 = </m:t>
              </m:r>
              <m:r>
                <a:rPr lang="en-US" sz="1300" i="1" kern="1200" dirty="0">
                  <a:latin typeface="Cambria Math" panose="02040503050406030204" pitchFamily="18" charset="0"/>
                </a:rPr>
                <m:t>𝑥</m:t>
              </m:r>
              <m:r>
                <a:rPr lang="en-US" sz="1300" i="1" kern="1200" dirty="0">
                  <a:latin typeface="Cambria Math" panose="02040503050406030204" pitchFamily="18" charset="0"/>
                </a:rPr>
                <m:t>−</m:t>
              </m:r>
              <m:r>
                <a:rPr lang="en-US" sz="1300" i="1" kern="1200" dirty="0">
                  <a:latin typeface="Cambria Math" panose="02040503050406030204" pitchFamily="18" charset="0"/>
                </a:rPr>
                <m:t>𝑥</m:t>
              </m:r>
              <m:r>
                <a:rPr lang="en-US" sz="1300" i="1" kern="1200" dirty="0">
                  <a:latin typeface="Cambria Math" panose="02040503050406030204" pitchFamily="18" charset="0"/>
                </a:rPr>
                <m:t>1</m:t>
              </m:r>
            </m:oMath>
          </a14:m>
          <a:endParaRPr lang="en-US" sz="1300" kern="1200" dirty="0"/>
        </a:p>
      </dsp:txBody>
      <dsp:txXfrm>
        <a:off x="5227317" y="2176806"/>
        <a:ext cx="1737364" cy="2504387"/>
      </dsp:txXfrm>
    </dsp:sp>
    <dsp:sp modelId="{34AC0355-90E1-42D8-8875-6BFB6ED608A5}">
      <dsp:nvSpPr>
        <dsp:cNvPr id="0" name=""/>
        <dsp:cNvSpPr/>
      </dsp:nvSpPr>
      <dsp:spPr>
        <a:xfrm>
          <a:off x="7203280" y="3200161"/>
          <a:ext cx="391239" cy="45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7203280" y="3291696"/>
        <a:ext cx="273867" cy="274606"/>
      </dsp:txXfrm>
    </dsp:sp>
    <dsp:sp modelId="{B53F56BD-F0D6-482B-9F3C-B5E391DA857A}">
      <dsp:nvSpPr>
        <dsp:cNvPr id="0" name=""/>
        <dsp:cNvSpPr/>
      </dsp:nvSpPr>
      <dsp:spPr>
        <a:xfrm>
          <a:off x="7756921" y="2122754"/>
          <a:ext cx="1845468" cy="26124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Merge data together and create new value called stored </a:t>
          </a:r>
          <a:endParaRPr lang="en-US" sz="1300" kern="1200" dirty="0"/>
        </a:p>
      </dsp:txBody>
      <dsp:txXfrm>
        <a:off x="7810973" y="2176806"/>
        <a:ext cx="1737364" cy="2504387"/>
      </dsp:txXfrm>
    </dsp:sp>
    <dsp:sp modelId="{9749E398-BF51-493C-B564-965A52B32E39}">
      <dsp:nvSpPr>
        <dsp:cNvPr id="0" name=""/>
        <dsp:cNvSpPr/>
      </dsp:nvSpPr>
      <dsp:spPr>
        <a:xfrm>
          <a:off x="9786936" y="3200161"/>
          <a:ext cx="391239" cy="45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9786936" y="3291696"/>
        <a:ext cx="273867" cy="274606"/>
      </dsp:txXfrm>
    </dsp:sp>
    <dsp:sp modelId="{599D0096-AA13-4CA6-86F1-271E838F9B55}">
      <dsp:nvSpPr>
        <dsp:cNvPr id="0" name=""/>
        <dsp:cNvSpPr/>
      </dsp:nvSpPr>
      <dsp:spPr>
        <a:xfrm>
          <a:off x="10340577" y="2122754"/>
          <a:ext cx="1845468" cy="26124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Create quantity as </a:t>
          </a:r>
          <a14:m xmlns:a14="http://schemas.microsoft.com/office/drawing/2010/main">
            <m:oMath xmlns:m="http://schemas.openxmlformats.org/officeDocument/2006/math">
              <m:r>
                <a:rPr lang="en-US" sz="1300" i="1" kern="1200" dirty="0" smtClean="0">
                  <a:latin typeface="Cambria Math" panose="02040503050406030204" pitchFamily="18" charset="0"/>
                </a:rPr>
                <m:t>𝑥</m:t>
              </m:r>
              <m:r>
                <a:rPr lang="en-US" sz="1300" i="1" kern="1200" dirty="0" smtClean="0">
                  <a:latin typeface="Cambria Math" panose="02040503050406030204" pitchFamily="18" charset="0"/>
                </a:rPr>
                <m:t>1 ∗</m:t>
              </m:r>
              <m:r>
                <a:rPr lang="en-US" sz="1300" i="1" kern="1200" dirty="0" smtClean="0">
                  <a:latin typeface="Cambria Math" panose="02040503050406030204" pitchFamily="18" charset="0"/>
                </a:rPr>
                <m:t>𝑞</m:t>
              </m:r>
              <m:r>
                <a:rPr lang="en-US" sz="1300" i="1" kern="1200" dirty="0" smtClean="0">
                  <a:latin typeface="Cambria Math" panose="02040503050406030204" pitchFamily="18" charset="0"/>
                </a:rPr>
                <m:t>1 + </m:t>
              </m:r>
              <m:r>
                <a:rPr lang="en-US" sz="1300" i="1" kern="1200" dirty="0" smtClean="0">
                  <a:latin typeface="Cambria Math" panose="02040503050406030204" pitchFamily="18" charset="0"/>
                </a:rPr>
                <m:t>𝑥</m:t>
              </m:r>
              <m:r>
                <a:rPr lang="en-US" sz="1300" i="1" kern="1200" dirty="0" smtClean="0">
                  <a:latin typeface="Cambria Math" panose="02040503050406030204" pitchFamily="18" charset="0"/>
                </a:rPr>
                <m:t>2 ∗ </m:t>
              </m:r>
              <m:r>
                <a:rPr lang="en-US" sz="1300" i="1" kern="1200" dirty="0" smtClean="0">
                  <a:latin typeface="Cambria Math" panose="02040503050406030204" pitchFamily="18" charset="0"/>
                </a:rPr>
                <m:t>𝑞</m:t>
              </m:r>
              <m:r>
                <a:rPr lang="en-US" sz="1300" i="1" kern="1200" dirty="0" smtClean="0">
                  <a:latin typeface="Cambria Math" panose="02040503050406030204" pitchFamily="18" charset="0"/>
                </a:rPr>
                <m:t>2</m:t>
              </m:r>
            </m:oMath>
          </a14:m>
          <a:endParaRPr lang="en-US" sz="1300" kern="1200" dirty="0"/>
        </a:p>
        <a:p>
          <a:pPr lvl="0" algn="ctr" defTabSz="577850">
            <a:lnSpc>
              <a:spcPct val="90000"/>
            </a:lnSpc>
            <a:spcBef>
              <a:spcPct val="0"/>
            </a:spcBef>
            <a:spcAft>
              <a:spcPct val="35000"/>
            </a:spcAft>
          </a:pPr>
          <a:r>
            <a:rPr lang="en-US" sz="1300" kern="1200" dirty="0" smtClean="0"/>
            <a:t>If </a:t>
          </a:r>
          <a14:m xmlns:a14="http://schemas.microsoft.com/office/drawing/2010/main">
            <m:oMath xmlns:m="http://schemas.openxmlformats.org/officeDocument/2006/math">
              <m:r>
                <a:rPr lang="en-US" sz="1300" i="1" kern="1200" dirty="0" smtClean="0">
                  <a:latin typeface="Cambria Math" panose="02040503050406030204" pitchFamily="18" charset="0"/>
                </a:rPr>
                <m:t>𝑞</m:t>
              </m:r>
              <m:r>
                <a:rPr lang="en-US" sz="1300" i="1" kern="1200" dirty="0" smtClean="0">
                  <a:latin typeface="Cambria Math" panose="02040503050406030204" pitchFamily="18" charset="0"/>
                </a:rPr>
                <m:t>1 ≠0</m:t>
              </m:r>
            </m:oMath>
          </a14:m>
          <a:r>
            <a:rPr lang="en-US" sz="1300" kern="1200" dirty="0" smtClean="0"/>
            <a:t> and </a:t>
          </a:r>
          <a14:m xmlns:a14="http://schemas.microsoft.com/office/drawing/2010/main">
            <m:oMath xmlns:m="http://schemas.openxmlformats.org/officeDocument/2006/math">
              <m:r>
                <a:rPr lang="en-US" sz="1300" i="1" kern="1200" dirty="0" smtClean="0">
                  <a:latin typeface="Cambria Math" panose="02040503050406030204" pitchFamily="18" charset="0"/>
                </a:rPr>
                <m:t>𝑞</m:t>
              </m:r>
              <m:r>
                <a:rPr lang="en-US" sz="1300" i="1" kern="1200" dirty="0" smtClean="0">
                  <a:latin typeface="Cambria Math" panose="02040503050406030204" pitchFamily="18" charset="0"/>
                </a:rPr>
                <m:t>2 ≠0</m:t>
              </m:r>
            </m:oMath>
          </a14:m>
          <a:r>
            <a:rPr lang="en-US" sz="1300" kern="1200" dirty="0" smtClean="0"/>
            <a:t>, </a:t>
          </a:r>
          <a:r>
            <a:rPr lang="en-US" sz="1300" kern="1200" dirty="0"/>
            <a:t>then shared = Yes, else is No.</a:t>
          </a:r>
        </a:p>
      </dsp:txBody>
      <dsp:txXfrm>
        <a:off x="10394629" y="2176806"/>
        <a:ext cx="1737364" cy="25043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8DA53-3BEC-4A9B-90B3-8B11B15A1DAE}" type="datetimeFigureOut">
              <a:rPr lang="en-US" smtClean="0"/>
              <a:t>12/14/2018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260F7-4144-42C1-8646-C0279B8FAD77}" type="slidenum">
              <a:rPr lang="en-US" smtClean="0"/>
              <a:t>‹#›</a:t>
            </a:fld>
            <a:endParaRPr lang="en-US"/>
          </a:p>
        </p:txBody>
      </p:sp>
    </p:spTree>
    <p:extLst>
      <p:ext uri="{BB962C8B-B14F-4D97-AF65-F5344CB8AC3E}">
        <p14:creationId xmlns:p14="http://schemas.microsoft.com/office/powerpoint/2010/main" val="131202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presenting theoretical solution first, right? You do not have to put it on the </a:t>
            </a:r>
            <a:r>
              <a:rPr lang="en-US" baseline="0" dirty="0" err="1" smtClean="0"/>
              <a:t>ppt</a:t>
            </a:r>
            <a:r>
              <a:rPr lang="en-US" baseline="0" dirty="0" smtClean="0"/>
              <a:t>, but when you present, say explicitly we present to solutions.</a:t>
            </a:r>
          </a:p>
          <a:p>
            <a:endParaRPr lang="en-US" baseline="0" dirty="0" smtClean="0"/>
          </a:p>
          <a:p>
            <a:r>
              <a:rPr lang="en-US" baseline="0" dirty="0" smtClean="0"/>
              <a:t>I would put a reference to the research paper we used on this slide.</a:t>
            </a:r>
            <a:endParaRPr lang="en-US" dirty="0"/>
          </a:p>
        </p:txBody>
      </p:sp>
      <p:sp>
        <p:nvSpPr>
          <p:cNvPr id="4" name="Slide Number Placeholder 3"/>
          <p:cNvSpPr>
            <a:spLocks noGrp="1"/>
          </p:cNvSpPr>
          <p:nvPr>
            <p:ph type="sldNum" sz="quarter" idx="10"/>
          </p:nvPr>
        </p:nvSpPr>
        <p:spPr/>
        <p:txBody>
          <a:bodyPr/>
          <a:lstStyle/>
          <a:p>
            <a:fld id="{7A4260F7-4144-42C1-8646-C0279B8FAD77}" type="slidenum">
              <a:rPr lang="en-US" smtClean="0"/>
              <a:t>2</a:t>
            </a:fld>
            <a:endParaRPr lang="en-US"/>
          </a:p>
        </p:txBody>
      </p:sp>
    </p:spTree>
    <p:extLst>
      <p:ext uri="{BB962C8B-B14F-4D97-AF65-F5344CB8AC3E}">
        <p14:creationId xmlns:p14="http://schemas.microsoft.com/office/powerpoint/2010/main" val="98227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why</a:t>
            </a:r>
            <a:r>
              <a:rPr lang="en-US" baseline="0" dirty="0" smtClean="0"/>
              <a:t> sorting is necessary?</a:t>
            </a:r>
          </a:p>
          <a:p>
            <a:pPr marL="228600" indent="-228600">
              <a:buAutoNum type="arabicParenR"/>
            </a:pPr>
            <a:r>
              <a:rPr lang="en-US" baseline="0" dirty="0" smtClean="0"/>
              <a:t>when you “</a:t>
            </a:r>
            <a:r>
              <a:rPr lang="en-US" dirty="0" smtClean="0"/>
              <a:t>separate data set”, what are you</a:t>
            </a:r>
            <a:r>
              <a:rPr lang="en-US" baseline="0" dirty="0" smtClean="0"/>
              <a:t> separating? the mapping between FGs and parts?</a:t>
            </a:r>
          </a:p>
          <a:p>
            <a:pPr marL="228600" indent="-228600">
              <a:buAutoNum type="arabicParenR"/>
            </a:pPr>
            <a:r>
              <a:rPr lang="en-US" dirty="0" smtClean="0"/>
              <a:t>q1</a:t>
            </a:r>
            <a:r>
              <a:rPr lang="en-US" baseline="0" dirty="0" smtClean="0"/>
              <a:t> and q2 are not the terms used in the paper, the Lenovo person may ask “what if we have 100 computer model? do we have to define 100 variables from q1 to q100? Can this code be extended/scalable?”</a:t>
            </a:r>
          </a:p>
          <a:p>
            <a:pPr marL="228600" indent="-228600">
              <a:buAutoNum type="arabicParenR"/>
            </a:pPr>
            <a:endParaRPr lang="en-US" baseline="0" dirty="0" smtClean="0"/>
          </a:p>
          <a:p>
            <a:pPr marL="0" indent="0">
              <a:buNone/>
            </a:pPr>
            <a:r>
              <a:rPr lang="en-US" baseline="0" dirty="0" smtClean="0"/>
              <a:t>Address those issues, or prepare your presentations accordingly.</a:t>
            </a:r>
          </a:p>
          <a:p>
            <a:pPr marL="0" indent="0">
              <a:buNone/>
            </a:pPr>
            <a:endParaRPr lang="en-US" dirty="0"/>
          </a:p>
        </p:txBody>
      </p:sp>
      <p:sp>
        <p:nvSpPr>
          <p:cNvPr id="4" name="Slide Number Placeholder 3"/>
          <p:cNvSpPr>
            <a:spLocks noGrp="1"/>
          </p:cNvSpPr>
          <p:nvPr>
            <p:ph type="sldNum" sz="quarter" idx="10"/>
          </p:nvPr>
        </p:nvSpPr>
        <p:spPr/>
        <p:txBody>
          <a:bodyPr/>
          <a:lstStyle/>
          <a:p>
            <a:fld id="{7A4260F7-4144-42C1-8646-C0279B8FAD77}" type="slidenum">
              <a:rPr lang="en-US" smtClean="0"/>
              <a:t>4</a:t>
            </a:fld>
            <a:endParaRPr lang="en-US"/>
          </a:p>
        </p:txBody>
      </p:sp>
    </p:spTree>
    <p:extLst>
      <p:ext uri="{BB962C8B-B14F-4D97-AF65-F5344CB8AC3E}">
        <p14:creationId xmlns:p14="http://schemas.microsoft.com/office/powerpoint/2010/main" val="148407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From last slide</a:t>
            </a:r>
            <a:r>
              <a:rPr lang="en-US" baseline="0" dirty="0" smtClean="0"/>
              <a:t> to the next, the pseudo code we present is a little to long. Can we do a flow chart with boxes (like slide 7)?</a:t>
            </a:r>
          </a:p>
          <a:p>
            <a:pPr marL="228600" indent="-228600">
              <a:buAutoNum type="arabicParenR"/>
            </a:pPr>
            <a:r>
              <a:rPr lang="en-US" baseline="0" dirty="0" smtClean="0"/>
              <a:t>“shared items”: you mean parts, right? let’s use Lenovo’s terms</a:t>
            </a:r>
          </a:p>
          <a:p>
            <a:pPr marL="228600" indent="-228600">
              <a:buAutoNum type="arabicParenR"/>
            </a:pPr>
            <a:r>
              <a:rPr lang="en-US" baseline="0" dirty="0" smtClean="0"/>
              <a:t>How do you define “shared parts”? the parts shared by at least two FGs, or shared by all of the FGs? (think about the extensibility of your solution)</a:t>
            </a:r>
          </a:p>
          <a:p>
            <a:pPr marL="228600" indent="-228600">
              <a:buAutoNum type="arabicParenR"/>
            </a:pPr>
            <a:r>
              <a:rPr lang="en-US" baseline="0" dirty="0" smtClean="0"/>
              <a:t>What are </a:t>
            </a:r>
            <a:r>
              <a:rPr lang="en-US" dirty="0" smtClean="0"/>
              <a:t>lambda and</a:t>
            </a:r>
            <a:r>
              <a:rPr lang="en-US" baseline="0" dirty="0" smtClean="0"/>
              <a:t> mu? (I know your answer, but you should be prepared to explain)</a:t>
            </a:r>
          </a:p>
          <a:p>
            <a:pPr marL="228600" indent="-228600">
              <a:buAutoNum type="arabicParenR"/>
            </a:pPr>
            <a:r>
              <a:rPr lang="en-US" baseline="0" dirty="0" smtClean="0"/>
              <a:t>I would replace “global” with “configurable”.</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7A4260F7-4144-42C1-8646-C0279B8FAD77}" type="slidenum">
              <a:rPr lang="en-US" smtClean="0"/>
              <a:t>5</a:t>
            </a:fld>
            <a:endParaRPr lang="en-US"/>
          </a:p>
        </p:txBody>
      </p:sp>
    </p:spTree>
    <p:extLst>
      <p:ext uri="{BB962C8B-B14F-4D97-AF65-F5344CB8AC3E}">
        <p14:creationId xmlns:p14="http://schemas.microsoft.com/office/powerpoint/2010/main" val="3694003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My guess is you are planning to show your results on </a:t>
            </a:r>
            <a:r>
              <a:rPr lang="en-US" dirty="0" err="1" smtClean="0"/>
              <a:t>Jupyter</a:t>
            </a:r>
            <a:r>
              <a:rPr lang="en-US" dirty="0" smtClean="0"/>
              <a:t>,</a:t>
            </a:r>
            <a:r>
              <a:rPr lang="en-US" baseline="0" dirty="0" smtClean="0"/>
              <a:t> right? </a:t>
            </a:r>
            <a:r>
              <a:rPr lang="en-US" altLang="zh-CN" baseline="0" dirty="0" smtClean="0"/>
              <a:t>prepare to show:</a:t>
            </a:r>
            <a:endParaRPr lang="en-US" baseline="0" dirty="0" smtClean="0"/>
          </a:p>
          <a:p>
            <a:pPr marL="228600" indent="-228600">
              <a:buAutoNum type="arabicParenR"/>
            </a:pPr>
            <a:r>
              <a:rPr lang="en-US" altLang="zh-CN" dirty="0" smtClean="0"/>
              <a:t>if we want to have 80% serviceability</a:t>
            </a:r>
            <a:r>
              <a:rPr lang="en-US" altLang="zh-CN" baseline="0" dirty="0" smtClean="0"/>
              <a:t> on all the FGs, what are the expected serviceability for all the parts?</a:t>
            </a:r>
          </a:p>
          <a:p>
            <a:pPr marL="228600" indent="-228600">
              <a:buAutoNum type="arabicParenR"/>
            </a:pPr>
            <a:r>
              <a:rPr lang="en-US" baseline="0" dirty="0" smtClean="0"/>
              <a:t>What if we take out the category of commercial orders and only leave personal orders? (or make the commercial orders 0% in all the orders) Does the program still produce the correct solution?</a:t>
            </a:r>
          </a:p>
          <a:p>
            <a:pPr marL="228600" indent="-228600">
              <a:buAutoNum type="arabicParenR"/>
            </a:pPr>
            <a:r>
              <a:rPr lang="en-US" baseline="0" dirty="0" smtClean="0"/>
              <a:t>What if we want to have 0% serviceability on all the FSs? can we produce reasonable output?</a:t>
            </a:r>
          </a:p>
          <a:p>
            <a:pPr marL="228600" indent="-228600">
              <a:buAutoNum type="arabicParenR"/>
            </a:pPr>
            <a:r>
              <a:rPr lang="en-US" baseline="0" dirty="0" smtClean="0"/>
              <a:t>What if we want to have 100% serviceability on all the FSs? can we produce </a:t>
            </a:r>
            <a:r>
              <a:rPr lang="en-US" baseline="0" smtClean="0"/>
              <a:t>reasonable output?</a:t>
            </a:r>
            <a:endParaRPr lang="en-US" dirty="0"/>
          </a:p>
        </p:txBody>
      </p:sp>
      <p:sp>
        <p:nvSpPr>
          <p:cNvPr id="4" name="Slide Number Placeholder 3"/>
          <p:cNvSpPr>
            <a:spLocks noGrp="1"/>
          </p:cNvSpPr>
          <p:nvPr>
            <p:ph type="sldNum" sz="quarter" idx="10"/>
          </p:nvPr>
        </p:nvSpPr>
        <p:spPr/>
        <p:txBody>
          <a:bodyPr/>
          <a:lstStyle/>
          <a:p>
            <a:fld id="{7A4260F7-4144-42C1-8646-C0279B8FAD77}" type="slidenum">
              <a:rPr lang="en-US" smtClean="0"/>
              <a:t>7</a:t>
            </a:fld>
            <a:endParaRPr lang="en-US"/>
          </a:p>
        </p:txBody>
      </p:sp>
    </p:spTree>
    <p:extLst>
      <p:ext uri="{BB962C8B-B14F-4D97-AF65-F5344CB8AC3E}">
        <p14:creationId xmlns:p14="http://schemas.microsoft.com/office/powerpoint/2010/main" val="259831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2362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143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6641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684964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91710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12/14/2018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3850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12/14/2018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40033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54224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235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846CE7D5-CF57-46EF-B807-FDD0502418D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9886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0470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3928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574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846CE7D5-CF57-46EF-B807-FDD0502418D4}" type="datetimeFigureOut">
              <a:rPr lang="en-US" smtClean="0"/>
              <a:t>12/14/2018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2214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12/14/2018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4941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12/14/2018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15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0533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12/14/2018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07609106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3.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Lenovo Project</a:t>
            </a:r>
            <a:endParaRPr lang="en-US"/>
          </a:p>
        </p:txBody>
      </p:sp>
      <p:sp>
        <p:nvSpPr>
          <p:cNvPr id="3" name="Subtitle 2"/>
          <p:cNvSpPr>
            <a:spLocks noGrp="1"/>
          </p:cNvSpPr>
          <p:nvPr>
            <p:ph type="subTitle" idx="1"/>
          </p:nvPr>
        </p:nvSpPr>
        <p:spPr/>
        <p:txBody>
          <a:bodyPr/>
          <a:lstStyle/>
          <a:p>
            <a:r>
              <a:rPr lang="en-US" dirty="0" smtClean="0"/>
              <a:t>Colton </a:t>
            </a:r>
            <a:r>
              <a:rPr lang="en-US" dirty="0" err="1" smtClean="0"/>
              <a:t>Daymude</a:t>
            </a:r>
            <a:r>
              <a:rPr lang="en-US" dirty="0" smtClean="0"/>
              <a:t>, Nick Houghton, Clare </a:t>
            </a:r>
            <a:r>
              <a:rPr lang="en-US" dirty="0" err="1" smtClean="0"/>
              <a:t>lohrmann</a:t>
            </a:r>
            <a:r>
              <a:rPr lang="en-US" dirty="0" smtClean="0"/>
              <a:t>,</a:t>
            </a:r>
          </a:p>
          <a:p>
            <a:r>
              <a:rPr lang="en-US" dirty="0" smtClean="0"/>
              <a:t> Kevin Olmsted, Reni Renee, </a:t>
            </a:r>
            <a:r>
              <a:rPr lang="en-US" dirty="0" err="1" smtClean="0"/>
              <a:t>chris</a:t>
            </a:r>
            <a:r>
              <a:rPr lang="en-US" dirty="0" smtClean="0"/>
              <a:t> </a:t>
            </a:r>
            <a:r>
              <a:rPr lang="en-US" dirty="0" err="1" smtClean="0"/>
              <a:t>sowden</a:t>
            </a:r>
            <a:r>
              <a:rPr lang="en-US" dirty="0" smtClean="0"/>
              <a:t>, </a:t>
            </a:r>
            <a:r>
              <a:rPr lang="en-US" dirty="0" err="1" smtClean="0"/>
              <a:t>greg</a:t>
            </a:r>
            <a:r>
              <a:rPr lang="en-US" dirty="0" smtClean="0"/>
              <a:t> </a:t>
            </a:r>
            <a:r>
              <a:rPr lang="en-US" dirty="0" err="1" smtClean="0"/>
              <a:t>terlecky</a:t>
            </a:r>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8F92-1AD9-49E7-BB8A-E9DB12AD437E}"/>
              </a:ext>
            </a:extLst>
          </p:cNvPr>
          <p:cNvSpPr>
            <a:spLocks noGrp="1"/>
          </p:cNvSpPr>
          <p:nvPr>
            <p:ph type="title"/>
          </p:nvPr>
        </p:nvSpPr>
        <p:spPr/>
        <p:txBody>
          <a:bodyPr/>
          <a:lstStyle/>
          <a:p>
            <a:r>
              <a:rPr lang="en-US"/>
              <a:t>Order Fulfilment</a:t>
            </a:r>
          </a:p>
        </p:txBody>
      </p:sp>
      <p:sp>
        <p:nvSpPr>
          <p:cNvPr id="3" name="Content Placeholder 2">
            <a:extLst>
              <a:ext uri="{FF2B5EF4-FFF2-40B4-BE49-F238E27FC236}">
                <a16:creationId xmlns:a16="http://schemas.microsoft.com/office/drawing/2014/main" id="{B5725FBB-161B-40AF-BB68-97479A3BCD5D}"/>
              </a:ext>
            </a:extLst>
          </p:cNvPr>
          <p:cNvSpPr>
            <a:spLocks noGrp="1"/>
          </p:cNvSpPr>
          <p:nvPr>
            <p:ph idx="1"/>
          </p:nvPr>
        </p:nvSpPr>
        <p:spPr>
          <a:xfrm>
            <a:off x="1103312" y="2052918"/>
            <a:ext cx="3843451" cy="4195481"/>
          </a:xfrm>
        </p:spPr>
        <p:txBody>
          <a:bodyPr vert="horz" lIns="91440" tIns="45720" rIns="91440" bIns="45720" rtlCol="0" anchor="t">
            <a:normAutofit/>
          </a:bodyPr>
          <a:lstStyle/>
          <a:p>
            <a:r>
              <a:rPr lang="en-US" dirty="0"/>
              <a:t>Input:</a:t>
            </a:r>
          </a:p>
          <a:p>
            <a:pPr lvl="1"/>
            <a:r>
              <a:rPr lang="en-US" dirty="0"/>
              <a:t>Order quantity list</a:t>
            </a:r>
          </a:p>
          <a:p>
            <a:pPr lvl="1"/>
            <a:r>
              <a:rPr lang="en-US" dirty="0"/>
              <a:t>Inventory level list</a:t>
            </a:r>
          </a:p>
          <a:p>
            <a:r>
              <a:rPr lang="en-US" dirty="0"/>
              <a:t>Prepare for data:</a:t>
            </a:r>
          </a:p>
          <a:p>
            <a:pPr lvl="1"/>
            <a:r>
              <a:rPr lang="en-US" dirty="0"/>
              <a:t>Formats input</a:t>
            </a:r>
          </a:p>
          <a:p>
            <a:r>
              <a:rPr lang="en-US" dirty="0"/>
              <a:t>Creates:</a:t>
            </a:r>
          </a:p>
          <a:p>
            <a:pPr lvl="1"/>
            <a:r>
              <a:rPr lang="en-US" dirty="0" err="1"/>
              <a:t>Dataframe</a:t>
            </a:r>
            <a:endParaRPr lang="en-US" dirty="0"/>
          </a:p>
          <a:p>
            <a:pPr lvl="1"/>
            <a:r>
              <a:rPr lang="en-US" dirty="0"/>
              <a:t>Columns for calculations</a:t>
            </a:r>
          </a:p>
          <a:p>
            <a:pPr marL="0" indent="0">
              <a:buNone/>
            </a:pPr>
            <a:endParaRPr lang="en-US" dirty="0"/>
          </a:p>
          <a:p>
            <a:endParaRPr lang="en-US" dirty="0"/>
          </a:p>
          <a:p>
            <a:pPr lvl="2"/>
            <a:endParaRPr lang="en-US" dirty="0"/>
          </a:p>
        </p:txBody>
      </p:sp>
      <p:sp>
        <p:nvSpPr>
          <p:cNvPr id="4" name="TextBox 3">
            <a:extLst>
              <a:ext uri="{FF2B5EF4-FFF2-40B4-BE49-F238E27FC236}">
                <a16:creationId xmlns:a16="http://schemas.microsoft.com/office/drawing/2014/main" id="{43DD6BAA-6408-4EFD-94BC-FD371C6B6C19}"/>
              </a:ext>
            </a:extLst>
          </p:cNvPr>
          <p:cNvSpPr txBox="1"/>
          <p:nvPr/>
        </p:nvSpPr>
        <p:spPr>
          <a:xfrm>
            <a:off x="5093854" y="2311399"/>
            <a:ext cx="7338290" cy="443198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Pseudo:</a:t>
            </a:r>
          </a:p>
          <a:p>
            <a:r>
              <a:rPr lang="en-US" sz="2400" dirty="0"/>
              <a:t>     </a:t>
            </a:r>
          </a:p>
          <a:p>
            <a:r>
              <a:rPr lang="en-US" sz="2400" dirty="0"/>
              <a:t>For the </a:t>
            </a:r>
            <a:r>
              <a:rPr lang="en-US" sz="2400" b="1" dirty="0"/>
              <a:t>order </a:t>
            </a:r>
            <a:r>
              <a:rPr lang="en-US" sz="2400" dirty="0"/>
              <a:t>and </a:t>
            </a:r>
            <a:r>
              <a:rPr lang="en-US" sz="2400" b="1" dirty="0"/>
              <a:t>quantity lists:</a:t>
            </a:r>
          </a:p>
          <a:p>
            <a:endParaRPr lang="en-US" sz="2400" b="1" dirty="0"/>
          </a:p>
          <a:p>
            <a:r>
              <a:rPr lang="en-US" sz="2400" dirty="0"/>
              <a:t>    </a:t>
            </a:r>
            <a:r>
              <a:rPr lang="en-US" sz="2400" b="1" dirty="0"/>
              <a:t>Create fulfilment data</a:t>
            </a:r>
            <a:r>
              <a:rPr lang="en-US" sz="2400" dirty="0"/>
              <a:t>:</a:t>
            </a:r>
          </a:p>
          <a:p>
            <a:r>
              <a:rPr lang="en-US" sz="2400" dirty="0"/>
              <a:t>     </a:t>
            </a:r>
          </a:p>
          <a:p>
            <a:r>
              <a:rPr lang="en-US" sz="2400" dirty="0"/>
              <a:t>          For </a:t>
            </a:r>
            <a:r>
              <a:rPr lang="en-US" sz="2400" b="1" dirty="0"/>
              <a:t>each item</a:t>
            </a:r>
            <a:r>
              <a:rPr lang="en-US" sz="2400" dirty="0"/>
              <a:t> within </a:t>
            </a:r>
            <a:r>
              <a:rPr lang="en-US" sz="2400" b="1" dirty="0"/>
              <a:t>data:</a:t>
            </a:r>
          </a:p>
          <a:p>
            <a:endParaRPr lang="en-US" sz="2400" b="1" dirty="0"/>
          </a:p>
          <a:p>
            <a:r>
              <a:rPr lang="en-US" sz="2400" b="1" dirty="0"/>
              <a:t>               </a:t>
            </a:r>
            <a:r>
              <a:rPr lang="en-US" sz="2400" dirty="0"/>
              <a:t>Create a place for serviceability values</a:t>
            </a:r>
          </a:p>
          <a:p>
            <a:endParaRPr lang="en-US" sz="2400" dirty="0"/>
          </a:p>
          <a:p>
            <a:r>
              <a:rPr lang="en-US" sz="2400" b="1" dirty="0"/>
              <a:t>Output values</a:t>
            </a:r>
          </a:p>
          <a:p>
            <a:r>
              <a:rPr lang="en-US" dirty="0"/>
              <a:t>     </a:t>
            </a:r>
          </a:p>
        </p:txBody>
      </p:sp>
    </p:spTree>
    <p:extLst>
      <p:ext uri="{BB962C8B-B14F-4D97-AF65-F5344CB8AC3E}">
        <p14:creationId xmlns:p14="http://schemas.microsoft.com/office/powerpoint/2010/main" val="192946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DF15-FB3C-49D5-B00A-0B0F7C91E379}"/>
              </a:ext>
            </a:extLst>
          </p:cNvPr>
          <p:cNvSpPr>
            <a:spLocks noGrp="1"/>
          </p:cNvSpPr>
          <p:nvPr>
            <p:ph type="title"/>
          </p:nvPr>
        </p:nvSpPr>
        <p:spPr/>
        <p:txBody>
          <a:bodyPr/>
          <a:lstStyle/>
          <a:p>
            <a:r>
              <a:rPr lang="en-US"/>
              <a:t>Serviceabilities</a:t>
            </a:r>
          </a:p>
        </p:txBody>
      </p:sp>
      <p:sp>
        <p:nvSpPr>
          <p:cNvPr id="3" name="Content Placeholder 2">
            <a:extLst>
              <a:ext uri="{FF2B5EF4-FFF2-40B4-BE49-F238E27FC236}">
                <a16:creationId xmlns:a16="http://schemas.microsoft.com/office/drawing/2014/main" id="{B3B59667-200F-4518-98DE-C8A55F45A440}"/>
              </a:ext>
            </a:extLst>
          </p:cNvPr>
          <p:cNvSpPr>
            <a:spLocks noGrp="1"/>
          </p:cNvSpPr>
          <p:nvPr>
            <p:ph idx="1"/>
          </p:nvPr>
        </p:nvSpPr>
        <p:spPr/>
        <p:txBody>
          <a:bodyPr vert="horz" lIns="91440" tIns="45720" rIns="91440" bIns="45720" rtlCol="0" anchor="t">
            <a:normAutofit/>
          </a:bodyPr>
          <a:lstStyle/>
          <a:p>
            <a:r>
              <a:rPr lang="en-US" dirty="0"/>
              <a:t>Input:</a:t>
            </a:r>
          </a:p>
          <a:p>
            <a:pPr lvl="1"/>
            <a:r>
              <a:rPr lang="en-US" dirty="0" err="1"/>
              <a:t>Dataframe</a:t>
            </a:r>
            <a:r>
              <a:rPr lang="en-US" dirty="0"/>
              <a:t> </a:t>
            </a:r>
          </a:p>
          <a:p>
            <a:pPr lvl="2"/>
            <a:r>
              <a:rPr lang="en-US" dirty="0"/>
              <a:t>From order fulfilment</a:t>
            </a:r>
          </a:p>
          <a:p>
            <a:r>
              <a:rPr lang="en-US" dirty="0"/>
              <a:t>Processing:</a:t>
            </a:r>
          </a:p>
          <a:p>
            <a:pPr lvl="1"/>
            <a:r>
              <a:rPr lang="en-US" dirty="0"/>
              <a:t>Calculates mean:</a:t>
            </a:r>
          </a:p>
          <a:p>
            <a:pPr lvl="2"/>
            <a:r>
              <a:rPr lang="en-US" dirty="0"/>
              <a:t>Fulfilment rates by:</a:t>
            </a:r>
          </a:p>
          <a:p>
            <a:pPr lvl="3"/>
            <a:r>
              <a:rPr lang="en-US" dirty="0"/>
              <a:t>Parts</a:t>
            </a:r>
          </a:p>
          <a:p>
            <a:pPr lvl="3"/>
            <a:r>
              <a:rPr lang="en-US" dirty="0"/>
              <a:t>Finished goods</a:t>
            </a:r>
          </a:p>
          <a:p>
            <a:r>
              <a:rPr lang="en-US" dirty="0"/>
              <a:t>Deliverables Generated</a:t>
            </a:r>
            <a:endParaRPr lang="en-US" dirty="0"/>
          </a:p>
        </p:txBody>
      </p:sp>
      <p:sp>
        <p:nvSpPr>
          <p:cNvPr id="4" name="TextBox 3">
            <a:extLst>
              <a:ext uri="{FF2B5EF4-FFF2-40B4-BE49-F238E27FC236}">
                <a16:creationId xmlns:a16="http://schemas.microsoft.com/office/drawing/2014/main" id="{2CF7DBD8-251A-49C0-A5BA-2E96A00387CD}"/>
              </a:ext>
            </a:extLst>
          </p:cNvPr>
          <p:cNvSpPr txBox="1"/>
          <p:nvPr/>
        </p:nvSpPr>
        <p:spPr>
          <a:xfrm>
            <a:off x="5186217" y="2580793"/>
            <a:ext cx="7245927"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Pseudo:</a:t>
            </a:r>
          </a:p>
          <a:p>
            <a:endParaRPr lang="en-US" sz="2400" dirty="0"/>
          </a:p>
          <a:p>
            <a:r>
              <a:rPr lang="en-US" sz="2400" dirty="0"/>
              <a:t>For each </a:t>
            </a:r>
            <a:r>
              <a:rPr lang="en-US" sz="2400" b="1" dirty="0"/>
              <a:t>row</a:t>
            </a:r>
            <a:r>
              <a:rPr lang="en-US" sz="2400" dirty="0"/>
              <a:t> in </a:t>
            </a:r>
            <a:r>
              <a:rPr lang="en-US" sz="2400" dirty="0" err="1"/>
              <a:t>dataframe</a:t>
            </a:r>
            <a:r>
              <a:rPr lang="en-US" sz="2400" dirty="0"/>
              <a:t>:</a:t>
            </a:r>
          </a:p>
          <a:p>
            <a:endParaRPr lang="en-US" sz="2400" dirty="0"/>
          </a:p>
          <a:p>
            <a:r>
              <a:rPr lang="en-US" sz="2400" dirty="0"/>
              <a:t>     </a:t>
            </a:r>
            <a:r>
              <a:rPr lang="en-US" sz="2400" b="1" dirty="0"/>
              <a:t>Calculate mean:</a:t>
            </a:r>
          </a:p>
          <a:p>
            <a:endParaRPr lang="en-US" sz="2400" b="1" dirty="0"/>
          </a:p>
          <a:p>
            <a:r>
              <a:rPr lang="en-US" sz="2400" dirty="0"/>
              <a:t>         Parts in stock/total needed</a:t>
            </a:r>
            <a:endParaRPr lang="en-US" sz="2400" b="1" dirty="0"/>
          </a:p>
          <a:p>
            <a:r>
              <a:rPr lang="en-US" sz="2400" dirty="0"/>
              <a:t>         Orders completed/total requested</a:t>
            </a:r>
          </a:p>
          <a:p>
            <a:endParaRPr lang="en-US" sz="2400" dirty="0"/>
          </a:p>
          <a:p>
            <a:r>
              <a:rPr lang="en-US" sz="2400" b="1" dirty="0"/>
              <a:t>Output </a:t>
            </a:r>
            <a:r>
              <a:rPr lang="en-US" sz="2400" b="1" dirty="0" err="1"/>
              <a:t>seviceability</a:t>
            </a:r>
            <a:r>
              <a:rPr lang="en-US" sz="2400" b="1" dirty="0"/>
              <a:t> percent based on these calculations.</a:t>
            </a:r>
            <a:endParaRPr lang="en-US" sz="2400" dirty="0"/>
          </a:p>
          <a:p>
            <a:endParaRPr lang="en-US" sz="2400" dirty="0"/>
          </a:p>
        </p:txBody>
      </p:sp>
    </p:spTree>
    <p:extLst>
      <p:ext uri="{BB962C8B-B14F-4D97-AF65-F5344CB8AC3E}">
        <p14:creationId xmlns:p14="http://schemas.microsoft.com/office/powerpoint/2010/main" val="4146672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34A7-ACA7-4941-9CB8-69F16BD8B091}"/>
              </a:ext>
            </a:extLst>
          </p:cNvPr>
          <p:cNvSpPr>
            <a:spLocks noGrp="1"/>
          </p:cNvSpPr>
          <p:nvPr>
            <p:ph type="title"/>
          </p:nvPr>
        </p:nvSpPr>
        <p:spPr/>
        <p:txBody>
          <a:bodyPr/>
          <a:lstStyle/>
          <a:p>
            <a:r>
              <a:rPr lang="en-US" dirty="0"/>
              <a:t>Serviceability Distributions – 95%</a:t>
            </a:r>
            <a:endParaRPr lang="en-US" dirty="0"/>
          </a:p>
        </p:txBody>
      </p:sp>
      <p:pic>
        <p:nvPicPr>
          <p:cNvPr id="11" name="Picture 20" descr="A close up of a map&#10;&#10;Description generated with high confidence">
            <a:extLst>
              <a:ext uri="{FF2B5EF4-FFF2-40B4-BE49-F238E27FC236}">
                <a16:creationId xmlns:a16="http://schemas.microsoft.com/office/drawing/2014/main" id="{F6F1F4F5-6CB3-4840-A948-E9D5EE25E8E8}"/>
              </a:ext>
            </a:extLst>
          </p:cNvPr>
          <p:cNvPicPr>
            <a:picLocks noGrp="1" noChangeAspect="1"/>
          </p:cNvPicPr>
          <p:nvPr>
            <p:ph idx="1"/>
          </p:nvPr>
        </p:nvPicPr>
        <p:blipFill>
          <a:blip r:embed="rId2"/>
          <a:stretch>
            <a:fillRect/>
          </a:stretch>
        </p:blipFill>
        <p:spPr>
          <a:xfrm>
            <a:off x="191295" y="1853248"/>
            <a:ext cx="11596718" cy="4348769"/>
          </a:xfrm>
          <a:prstGeom prst="rect">
            <a:avLst/>
          </a:prstGeom>
        </p:spPr>
      </p:pic>
    </p:spTree>
    <p:extLst>
      <p:ext uri="{BB962C8B-B14F-4D97-AF65-F5344CB8AC3E}">
        <p14:creationId xmlns:p14="http://schemas.microsoft.com/office/powerpoint/2010/main" val="3303891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Serviceability Distribution – 90%</a:t>
            </a:r>
          </a:p>
        </p:txBody>
      </p:sp>
      <p:pic>
        <p:nvPicPr>
          <p:cNvPr id="4" name="Picture 20" descr="A close up of a map&#10;&#10;Description generated with high confidence">
            <a:extLst>
              <a:ext uri="{FF2B5EF4-FFF2-40B4-BE49-F238E27FC236}">
                <a16:creationId xmlns:a16="http://schemas.microsoft.com/office/drawing/2014/main" id="{F6F1F4F5-6CB3-4840-A948-E9D5EE25E8E8}"/>
              </a:ext>
            </a:extLst>
          </p:cNvPr>
          <p:cNvPicPr>
            <a:picLocks noGrp="1" noChangeAspect="1"/>
          </p:cNvPicPr>
          <p:nvPr>
            <p:ph idx="1"/>
          </p:nvPr>
        </p:nvPicPr>
        <p:blipFill>
          <a:blip r:embed="rId2"/>
          <a:stretch>
            <a:fillRect/>
          </a:stretch>
        </p:blipFill>
        <p:spPr>
          <a:xfrm>
            <a:off x="392804" y="2206488"/>
            <a:ext cx="11335370" cy="4250764"/>
          </a:xfrm>
          <a:prstGeom prst="rect">
            <a:avLst/>
          </a:prstGeom>
        </p:spPr>
      </p:pic>
    </p:spTree>
    <p:extLst>
      <p:ext uri="{BB962C8B-B14F-4D97-AF65-F5344CB8AC3E}">
        <p14:creationId xmlns:p14="http://schemas.microsoft.com/office/powerpoint/2010/main" val="425571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Serviceability Distribution – 80%</a:t>
            </a:r>
          </a:p>
        </p:txBody>
      </p:sp>
      <p:sp>
        <p:nvSpPr>
          <p:cNvPr id="3" name="Content Placeholder 2"/>
          <p:cNvSpPr>
            <a:spLocks noGrp="1"/>
          </p:cNvSpPr>
          <p:nvPr>
            <p:ph idx="1"/>
          </p:nvPr>
        </p:nvSpPr>
        <p:spPr/>
        <p:txBody>
          <a:bodyPr/>
          <a:lstStyle/>
          <a:p>
            <a:endParaRPr lang="en-US"/>
          </a:p>
        </p:txBody>
      </p:sp>
      <p:pic>
        <p:nvPicPr>
          <p:cNvPr id="4" name="Picture 20" descr="A close up of a map&#10;&#10;Description generated with very high confidence">
            <a:extLst>
              <a:ext uri="{FF2B5EF4-FFF2-40B4-BE49-F238E27FC236}">
                <a16:creationId xmlns:a16="http://schemas.microsoft.com/office/drawing/2014/main" id="{F6F1F4F5-6CB3-4840-A948-E9D5EE25E8E8}"/>
              </a:ext>
            </a:extLst>
          </p:cNvPr>
          <p:cNvPicPr>
            <a:picLocks noChangeAspect="1"/>
          </p:cNvPicPr>
          <p:nvPr/>
        </p:nvPicPr>
        <p:blipFill>
          <a:blip r:embed="rId2"/>
          <a:stretch>
            <a:fillRect/>
          </a:stretch>
        </p:blipFill>
        <p:spPr>
          <a:xfrm>
            <a:off x="398821" y="1923248"/>
            <a:ext cx="11534465" cy="4325424"/>
          </a:xfrm>
          <a:prstGeom prst="rect">
            <a:avLst/>
          </a:prstGeom>
        </p:spPr>
      </p:pic>
    </p:spTree>
    <p:extLst>
      <p:ext uri="{BB962C8B-B14F-4D97-AF65-F5344CB8AC3E}">
        <p14:creationId xmlns:p14="http://schemas.microsoft.com/office/powerpoint/2010/main" val="3344118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Serviceability Distribution – 75%</a:t>
            </a:r>
          </a:p>
        </p:txBody>
      </p:sp>
      <p:pic>
        <p:nvPicPr>
          <p:cNvPr id="4" name="Picture 20" descr="A close up of a map&#10;&#10;Description generated with very high confidence">
            <a:extLst>
              <a:ext uri="{FF2B5EF4-FFF2-40B4-BE49-F238E27FC236}">
                <a16:creationId xmlns:a16="http://schemas.microsoft.com/office/drawing/2014/main" id="{F6F1F4F5-6CB3-4840-A948-E9D5EE25E8E8}"/>
              </a:ext>
            </a:extLst>
          </p:cNvPr>
          <p:cNvPicPr>
            <a:picLocks noGrp="1" noChangeAspect="1"/>
          </p:cNvPicPr>
          <p:nvPr>
            <p:ph idx="1"/>
          </p:nvPr>
        </p:nvPicPr>
        <p:blipFill>
          <a:blip r:embed="rId2"/>
          <a:stretch>
            <a:fillRect/>
          </a:stretch>
        </p:blipFill>
        <p:spPr>
          <a:xfrm>
            <a:off x="286784" y="2166730"/>
            <a:ext cx="11600415" cy="4350155"/>
          </a:xfrm>
          <a:prstGeom prst="rect">
            <a:avLst/>
          </a:prstGeom>
        </p:spPr>
      </p:pic>
    </p:spTree>
    <p:extLst>
      <p:ext uri="{BB962C8B-B14F-4D97-AF65-F5344CB8AC3E}">
        <p14:creationId xmlns:p14="http://schemas.microsoft.com/office/powerpoint/2010/main" val="2609808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Serviceability Distribution – 50%</a:t>
            </a:r>
          </a:p>
        </p:txBody>
      </p:sp>
      <p:sp>
        <p:nvSpPr>
          <p:cNvPr id="3" name="Content Placeholder 2"/>
          <p:cNvSpPr>
            <a:spLocks noGrp="1"/>
          </p:cNvSpPr>
          <p:nvPr>
            <p:ph idx="1"/>
          </p:nvPr>
        </p:nvSpPr>
        <p:spPr/>
        <p:txBody>
          <a:bodyPr/>
          <a:lstStyle/>
          <a:p>
            <a:endParaRPr lang="en-US"/>
          </a:p>
        </p:txBody>
      </p:sp>
      <p:pic>
        <p:nvPicPr>
          <p:cNvPr id="4" name="Picture 5" descr="A close up of a map&#10;&#10;Description generated with high confidence">
            <a:extLst>
              <a:ext uri="{FF2B5EF4-FFF2-40B4-BE49-F238E27FC236}">
                <a16:creationId xmlns:a16="http://schemas.microsoft.com/office/drawing/2014/main" id="{AA6C372E-4FF6-4957-A8DD-ECA0EDD8014F}"/>
              </a:ext>
            </a:extLst>
          </p:cNvPr>
          <p:cNvPicPr>
            <a:picLocks noChangeAspect="1"/>
          </p:cNvPicPr>
          <p:nvPr/>
        </p:nvPicPr>
        <p:blipFill>
          <a:blip r:embed="rId2"/>
          <a:stretch>
            <a:fillRect/>
          </a:stretch>
        </p:blipFill>
        <p:spPr>
          <a:xfrm>
            <a:off x="268549" y="2133428"/>
            <a:ext cx="11505711" cy="4314641"/>
          </a:xfrm>
          <a:prstGeom prst="rect">
            <a:avLst/>
          </a:prstGeom>
        </p:spPr>
      </p:pic>
    </p:spTree>
    <p:extLst>
      <p:ext uri="{BB962C8B-B14F-4D97-AF65-F5344CB8AC3E}">
        <p14:creationId xmlns:p14="http://schemas.microsoft.com/office/powerpoint/2010/main" val="2256312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Serviceability Distribution – 5%</a:t>
            </a:r>
            <a:br>
              <a:rPr lang="en-US" dirty="0"/>
            </a:br>
            <a:r>
              <a:rPr lang="en-US" sz="2800" dirty="0"/>
              <a:t>**Extreme Case</a:t>
            </a:r>
            <a:endParaRPr lang="en-US" dirty="0"/>
          </a:p>
        </p:txBody>
      </p:sp>
      <p:pic>
        <p:nvPicPr>
          <p:cNvPr id="4" name="Picture 5">
            <a:extLst>
              <a:ext uri="{FF2B5EF4-FFF2-40B4-BE49-F238E27FC236}">
                <a16:creationId xmlns:a16="http://schemas.microsoft.com/office/drawing/2014/main" id="{AA6C372E-4FF6-4957-A8DD-ECA0EDD8014F}"/>
              </a:ext>
            </a:extLst>
          </p:cNvPr>
          <p:cNvPicPr>
            <a:picLocks noGrp="1" noChangeAspect="1"/>
          </p:cNvPicPr>
          <p:nvPr>
            <p:ph idx="1"/>
          </p:nvPr>
        </p:nvPicPr>
        <p:blipFill>
          <a:blip r:embed="rId2"/>
          <a:stretch>
            <a:fillRect/>
          </a:stretch>
        </p:blipFill>
        <p:spPr>
          <a:xfrm>
            <a:off x="286785" y="2166730"/>
            <a:ext cx="11520902" cy="4320338"/>
          </a:xfrm>
          <a:prstGeom prst="rect">
            <a:avLst/>
          </a:prstGeom>
        </p:spPr>
      </p:pic>
    </p:spTree>
    <p:extLst>
      <p:ext uri="{BB962C8B-B14F-4D97-AF65-F5344CB8AC3E}">
        <p14:creationId xmlns:p14="http://schemas.microsoft.com/office/powerpoint/2010/main" val="2448283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A884-0104-4318-B084-AF831DC8BBE6}"/>
              </a:ext>
            </a:extLst>
          </p:cNvPr>
          <p:cNvSpPr>
            <a:spLocks noGrp="1"/>
          </p:cNvSpPr>
          <p:nvPr>
            <p:ph type="title"/>
          </p:nvPr>
        </p:nvSpPr>
        <p:spPr/>
        <p:txBody>
          <a:bodyPr/>
          <a:lstStyle/>
          <a:p>
            <a:r>
              <a:rPr lang="en-US" dirty="0"/>
              <a:t>Distributions</a:t>
            </a:r>
          </a:p>
        </p:txBody>
      </p:sp>
      <p:sp>
        <p:nvSpPr>
          <p:cNvPr id="3" name="Text Placeholder 2">
            <a:extLst>
              <a:ext uri="{FF2B5EF4-FFF2-40B4-BE49-F238E27FC236}">
                <a16:creationId xmlns:a16="http://schemas.microsoft.com/office/drawing/2014/main" id="{8AD2D5EB-EC44-437F-BC61-2A3497481509}"/>
              </a:ext>
            </a:extLst>
          </p:cNvPr>
          <p:cNvSpPr>
            <a:spLocks noGrp="1"/>
          </p:cNvSpPr>
          <p:nvPr>
            <p:ph type="body" idx="1"/>
          </p:nvPr>
        </p:nvSpPr>
        <p:spPr/>
        <p:txBody>
          <a:bodyPr/>
          <a:lstStyle/>
          <a:p>
            <a:r>
              <a:rPr lang="en-US"/>
              <a:t>Personal Orders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AD940D1-3FA9-4940-A034-47BBF403CAA8}"/>
                  </a:ext>
                </a:extLst>
              </p:cNvPr>
              <p:cNvSpPr>
                <a:spLocks noGrp="1"/>
              </p:cNvSpPr>
              <p:nvPr>
                <p:ph sz="half" idx="2"/>
              </p:nvPr>
            </p:nvSpPr>
            <p:spPr/>
            <p:txBody>
              <a:bodyPr vert="horz" lIns="91440" tIns="45720" rIns="91440" bIns="45720" rtlCol="0" anchor="t">
                <a:normAutofit/>
              </a:bodyPr>
              <a:lstStyle/>
              <a:p>
                <a:r>
                  <a:rPr lang="en-US" dirty="0"/>
                  <a:t>Follows a Poisson </a:t>
                </a:r>
                <a:r>
                  <a:rPr lang="en-US" dirty="0" smtClean="0"/>
                  <a:t>Distribution</a:t>
                </a:r>
              </a:p>
              <a:p>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 1+</m:t>
                    </m:r>
                    <m:nary>
                      <m:naryPr>
                        <m:chr m:val="∑"/>
                        <m:limLoc m:val="undOvr"/>
                        <m:ctrlPr>
                          <a:rPr lang="en-US" i="1">
                            <a:latin typeface="Cambria Math" panose="02040503050406030204" pitchFamily="18" charset="0"/>
                          </a:rPr>
                        </m:ctrlPr>
                      </m:naryPr>
                      <m:sub/>
                      <m:sup/>
                      <m:e>
                        <m:r>
                          <a:rPr lang="en-US" i="1">
                            <a:latin typeface="Cambria Math" panose="02040503050406030204" pitchFamily="18" charset="0"/>
                          </a:rPr>
                          <m:t>(</m:t>
                        </m:r>
                        <m:r>
                          <a:rPr lang="en-US" i="1">
                            <a:latin typeface="Cambria Math" panose="02040503050406030204" pitchFamily="18" charset="0"/>
                          </a:rPr>
                          <m:t>𝑃𝑜𝑖𝑠𝑠𝑜𝑛</m:t>
                        </m:r>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m:t>
                        </m:r>
                      </m:e>
                    </m:nary>
                  </m:oMath>
                </a14:m>
                <a:endParaRPr lang="en-US" dirty="0"/>
              </a:p>
            </p:txBody>
          </p:sp>
        </mc:Choice>
        <mc:Fallback xmlns="">
          <p:sp>
            <p:nvSpPr>
              <p:cNvPr id="4" name="Content Placeholder 3">
                <a:extLst>
                  <a:ext uri="{FF2B5EF4-FFF2-40B4-BE49-F238E27FC236}">
                    <a16:creationId xmlns:a16="http://schemas.microsoft.com/office/drawing/2014/main" id="{3AD940D1-3FA9-4940-A034-47BBF403CAA8}"/>
                  </a:ext>
                </a:extLst>
              </p:cNvPr>
              <p:cNvSpPr>
                <a:spLocks noGrp="1" noRot="1" noChangeAspect="1" noMove="1" noResize="1" noEditPoints="1" noAdjustHandles="1" noChangeArrowheads="1" noChangeShapeType="1" noTextEdit="1"/>
              </p:cNvSpPr>
              <p:nvPr>
                <p:ph sz="half" idx="2"/>
              </p:nvPr>
            </p:nvSpPr>
            <p:spPr>
              <a:blipFill>
                <a:blip r:embed="rId3"/>
                <a:stretch>
                  <a:fillRect l="-416" t="-979"/>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9B3F6565-0693-44AB-92B3-2B4FD5A8305E}"/>
              </a:ext>
            </a:extLst>
          </p:cNvPr>
          <p:cNvSpPr>
            <a:spLocks noGrp="1"/>
          </p:cNvSpPr>
          <p:nvPr>
            <p:ph type="body" sz="quarter" idx="3"/>
          </p:nvPr>
        </p:nvSpPr>
        <p:spPr/>
        <p:txBody>
          <a:bodyPr/>
          <a:lstStyle/>
          <a:p>
            <a:r>
              <a:rPr lang="en-US"/>
              <a:t>Commercial Orders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112D15E-9FBA-40C8-8B0D-A28D5E283FA7}"/>
                  </a:ext>
                </a:extLst>
              </p:cNvPr>
              <p:cNvSpPr>
                <a:spLocks noGrp="1"/>
              </p:cNvSpPr>
              <p:nvPr>
                <p:ph sz="quarter" idx="4"/>
              </p:nvPr>
            </p:nvSpPr>
            <p:spPr/>
            <p:txBody>
              <a:bodyPr vert="horz" lIns="91440" tIns="45720" rIns="91440" bIns="45720" rtlCol="0" anchor="t">
                <a:normAutofit/>
              </a:bodyPr>
              <a:lstStyle/>
              <a:p>
                <a:r>
                  <a:rPr lang="en-US" dirty="0" smtClean="0"/>
                  <a:t>Follows </a:t>
                </a:r>
                <a:r>
                  <a:rPr lang="en-US" dirty="0"/>
                  <a:t>a normal </a:t>
                </a:r>
                <a:r>
                  <a:rPr lang="en-US" dirty="0" smtClean="0"/>
                  <a:t>distribution</a:t>
                </a:r>
              </a:p>
              <a:p>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𝑓𝑙𝑜𝑜𝑟</m:t>
                    </m:r>
                    <m:r>
                      <a:rPr lang="en-US" i="1">
                        <a:latin typeface="Cambria Math" panose="02040503050406030204" pitchFamily="18" charset="0"/>
                      </a:rPr>
                      <m:t>(1+</m:t>
                    </m:r>
                    <m:r>
                      <a:rPr lang="en-US" i="1">
                        <a:latin typeface="Cambria Math" panose="02040503050406030204" pitchFamily="18" charset="0"/>
                      </a:rPr>
                      <m:t>𝑟𝑎𝑛𝑑</m:t>
                    </m:r>
                    <m:d>
                      <m:dPr>
                        <m:ctrlPr>
                          <a:rPr lang="en-US" i="1">
                            <a:latin typeface="Cambria Math" panose="02040503050406030204" pitchFamily="18" charset="0"/>
                          </a:rPr>
                        </m:ctrlPr>
                      </m:dPr>
                      <m:e>
                        <m:r>
                          <a:rPr lang="en-US" i="1">
                            <a:latin typeface="Cambria Math" panose="02040503050406030204" pitchFamily="18" charset="0"/>
                          </a:rPr>
                          <m:t>𝑁𝑜𝑟𝑚𝑎𝑙</m:t>
                        </m:r>
                        <m:r>
                          <a:rPr lang="en-US" i="1">
                            <a:latin typeface="Cambria Math" panose="02040503050406030204" pitchFamily="18" charset="0"/>
                          </a:rPr>
                          <m:t>, </m:t>
                        </m:r>
                        <m:r>
                          <a:rPr lang="en-US" i="1">
                            <a:latin typeface="Cambria Math" panose="02040503050406030204" pitchFamily="18" charset="0"/>
                          </a:rPr>
                          <m:t>𝜇</m:t>
                        </m:r>
                        <m:r>
                          <a:rPr lang="en-US" i="1">
                            <a:latin typeface="Cambria Math" panose="02040503050406030204" pitchFamily="18" charset="0"/>
                          </a:rPr>
                          <m:t>, </m:t>
                        </m:r>
                        <m:r>
                          <a:rPr lang="en-US" i="1">
                            <a:latin typeface="Cambria Math" panose="02040503050406030204" pitchFamily="18" charset="0"/>
                          </a:rPr>
                          <m:t>𝜎</m:t>
                        </m:r>
                      </m:e>
                    </m:d>
                    <m:r>
                      <a:rPr lang="en-US" i="1">
                        <a:latin typeface="Cambria Math" panose="02040503050406030204" pitchFamily="18" charset="0"/>
                      </a:rPr>
                      <m:t>)</m:t>
                    </m:r>
                  </m:oMath>
                </a14:m>
                <a:endParaRPr lang="en-US" dirty="0"/>
              </a:p>
            </p:txBody>
          </p:sp>
        </mc:Choice>
        <mc:Fallback xmlns="">
          <p:sp>
            <p:nvSpPr>
              <p:cNvPr id="6" name="Content Placeholder 5">
                <a:extLst>
                  <a:ext uri="{FF2B5EF4-FFF2-40B4-BE49-F238E27FC236}">
                    <a16:creationId xmlns:a16="http://schemas.microsoft.com/office/drawing/2014/main" id="{C112D15E-9FBA-40C8-8B0D-A28D5E283FA7}"/>
                  </a:ext>
                </a:extLst>
              </p:cNvPr>
              <p:cNvSpPr>
                <a:spLocks noGrp="1" noRot="1" noChangeAspect="1" noMove="1" noResize="1" noEditPoints="1" noAdjustHandles="1" noChangeArrowheads="1" noChangeShapeType="1" noTextEdit="1"/>
              </p:cNvSpPr>
              <p:nvPr>
                <p:ph sz="quarter" idx="4"/>
              </p:nvPr>
            </p:nvSpPr>
            <p:spPr>
              <a:blipFill>
                <a:blip r:embed="rId4"/>
                <a:stretch>
                  <a:fillRect l="-416" t="-979"/>
                </a:stretch>
              </a:blipFill>
            </p:spPr>
            <p:txBody>
              <a:bodyPr/>
              <a:lstStyle/>
              <a:p>
                <a:r>
                  <a:rPr lang="en-US">
                    <a:noFill/>
                  </a:rPr>
                  <a:t> </a:t>
                </a:r>
              </a:p>
            </p:txBody>
          </p:sp>
        </mc:Fallback>
      </mc:AlternateContent>
      <p:pic>
        <p:nvPicPr>
          <p:cNvPr id="8" name="Picture 4" descr="A screenshot of a social media post&#10;&#10;Description generated with very high confidence">
            <a:extLst>
              <a:ext uri="{FF2B5EF4-FFF2-40B4-BE49-F238E27FC236}">
                <a16:creationId xmlns:a16="http://schemas.microsoft.com/office/drawing/2014/main" id="{DE263F32-9278-412A-BDB6-AEEF01CD0775}"/>
              </a:ext>
            </a:extLst>
          </p:cNvPr>
          <p:cNvPicPr>
            <a:picLocks noChangeAspect="1"/>
          </p:cNvPicPr>
          <p:nvPr/>
        </p:nvPicPr>
        <p:blipFill>
          <a:blip r:embed="rId5"/>
          <a:stretch>
            <a:fillRect/>
          </a:stretch>
        </p:blipFill>
        <p:spPr>
          <a:xfrm>
            <a:off x="1103240" y="4073180"/>
            <a:ext cx="3427921" cy="2539940"/>
          </a:xfrm>
          <a:prstGeom prst="rect">
            <a:avLst/>
          </a:prstGeom>
        </p:spPr>
      </p:pic>
      <p:pic>
        <p:nvPicPr>
          <p:cNvPr id="10" name="Picture 5" descr="A screenshot of a cell phone&#10;&#10;Description generated with very high confidence">
            <a:extLst>
              <a:ext uri="{FF2B5EF4-FFF2-40B4-BE49-F238E27FC236}">
                <a16:creationId xmlns:a16="http://schemas.microsoft.com/office/drawing/2014/main" id="{BEB60A43-C463-4817-83EA-F638B32AEE11}"/>
              </a:ext>
            </a:extLst>
          </p:cNvPr>
          <p:cNvPicPr>
            <a:picLocks noChangeAspect="1"/>
          </p:cNvPicPr>
          <p:nvPr/>
        </p:nvPicPr>
        <p:blipFill>
          <a:blip r:embed="rId6"/>
          <a:stretch>
            <a:fillRect/>
          </a:stretch>
        </p:blipFill>
        <p:spPr>
          <a:xfrm>
            <a:off x="6756370" y="4073180"/>
            <a:ext cx="3294392" cy="2544792"/>
          </a:xfrm>
          <a:prstGeom prst="rect">
            <a:avLst/>
          </a:prstGeom>
        </p:spPr>
      </p:pic>
    </p:spTree>
    <p:extLst>
      <p:ext uri="{BB962C8B-B14F-4D97-AF65-F5344CB8AC3E}">
        <p14:creationId xmlns:p14="http://schemas.microsoft.com/office/powerpoint/2010/main" val="4143690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a:t>
            </a:r>
            <a:endParaRPr lang="en-US" dirty="0"/>
          </a:p>
        </p:txBody>
      </p:sp>
      <p:sp>
        <p:nvSpPr>
          <p:cNvPr id="3" name="Content Placeholder 2"/>
          <p:cNvSpPr>
            <a:spLocks noGrp="1"/>
          </p:cNvSpPr>
          <p:nvPr>
            <p:ph idx="1"/>
          </p:nvPr>
        </p:nvSpPr>
        <p:spPr/>
        <p:txBody>
          <a:bodyPr>
            <a:normAutofit/>
          </a:bodyPr>
          <a:lstStyle/>
          <a:p>
            <a:r>
              <a:rPr lang="en-US" dirty="0" smtClean="0"/>
              <a:t>Used </a:t>
            </a:r>
            <a:r>
              <a:rPr lang="en-US" dirty="0"/>
              <a:t>the paper </a:t>
            </a:r>
            <a:r>
              <a:rPr lang="en-US" i="1" dirty="0"/>
              <a:t>ORDER-FULFILLMENT PERFORMANCE </a:t>
            </a:r>
            <a:r>
              <a:rPr lang="en-US" i="1" dirty="0" smtClean="0"/>
              <a:t>             MEASURES IN </a:t>
            </a:r>
            <a:r>
              <a:rPr lang="en-US" i="1" dirty="0"/>
              <a:t>AN ASSEMBLETO-ORDER SYSTEM </a:t>
            </a:r>
            <a:r>
              <a:rPr lang="en-US" i="1" dirty="0" smtClean="0"/>
              <a:t>                                 WITH </a:t>
            </a:r>
            <a:r>
              <a:rPr lang="en-US" i="1" dirty="0"/>
              <a:t>STOCHASTIC </a:t>
            </a:r>
            <a:r>
              <a:rPr lang="en-US" i="1" dirty="0" smtClean="0"/>
              <a:t>LEADTIMES</a:t>
            </a:r>
          </a:p>
          <a:p>
            <a:pPr marL="457200" lvl="1" indent="0">
              <a:buNone/>
            </a:pPr>
            <a:r>
              <a:rPr lang="en-US" dirty="0" smtClean="0"/>
              <a:t>https://faculty.fuqua.duke.edu/~jssong/bio/Publications/atoqueue.pdf</a:t>
            </a:r>
          </a:p>
          <a:p>
            <a:r>
              <a:rPr lang="en-US" dirty="0" smtClean="0"/>
              <a:t>Two types of distribution: Poisson and Normal</a:t>
            </a:r>
          </a:p>
          <a:p>
            <a:r>
              <a:rPr lang="en-US" dirty="0" smtClean="0"/>
              <a:t>Poisson distribution</a:t>
            </a:r>
          </a:p>
          <a:p>
            <a:pPr lvl="1"/>
            <a:r>
              <a:rPr lang="en-US" dirty="0" smtClean="0"/>
              <a:t>Used to calculate personal orders</a:t>
            </a:r>
          </a:p>
          <a:p>
            <a:pPr marL="457200" lvl="1" indent="0">
              <a:buNone/>
            </a:pPr>
            <a:endParaRPr lang="en-US" dirty="0" smtClean="0"/>
          </a:p>
          <a:p>
            <a:r>
              <a:rPr lang="en-US" dirty="0" smtClean="0"/>
              <a:t>Normal distribution</a:t>
            </a:r>
          </a:p>
          <a:p>
            <a:pPr lvl="1"/>
            <a:r>
              <a:rPr lang="en-US" dirty="0" smtClean="0"/>
              <a:t>Used to calculate commercial orders</a:t>
            </a:r>
          </a:p>
        </p:txBody>
      </p:sp>
      <p:pic>
        <p:nvPicPr>
          <p:cNvPr id="4" name="Picture 4" descr="A screenshot of a social media post&#10;&#10;Description generated with very high confidence">
            <a:extLst>
              <a:ext uri="{FF2B5EF4-FFF2-40B4-BE49-F238E27FC236}">
                <a16:creationId xmlns:a16="http://schemas.microsoft.com/office/drawing/2014/main" id="{DE263F32-9278-412A-BDB6-AEEF01CD0775}"/>
              </a:ext>
            </a:extLst>
          </p:cNvPr>
          <p:cNvPicPr>
            <a:picLocks noChangeAspect="1"/>
          </p:cNvPicPr>
          <p:nvPr/>
        </p:nvPicPr>
        <p:blipFill>
          <a:blip r:embed="rId2"/>
          <a:stretch>
            <a:fillRect/>
          </a:stretch>
        </p:blipFill>
        <p:spPr>
          <a:xfrm>
            <a:off x="6277947" y="3905326"/>
            <a:ext cx="2832656" cy="2098875"/>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BEB60A43-C463-4817-83EA-F638B32AEE11}"/>
              </a:ext>
            </a:extLst>
          </p:cNvPr>
          <p:cNvPicPr>
            <a:picLocks noChangeAspect="1"/>
          </p:cNvPicPr>
          <p:nvPr/>
        </p:nvPicPr>
        <p:blipFill>
          <a:blip r:embed="rId3"/>
          <a:stretch>
            <a:fillRect/>
          </a:stretch>
        </p:blipFill>
        <p:spPr>
          <a:xfrm>
            <a:off x="9110603" y="3459409"/>
            <a:ext cx="2875988" cy="2583720"/>
          </a:xfrm>
          <a:prstGeom prst="rect">
            <a:avLst/>
          </a:prstGeom>
        </p:spPr>
      </p:pic>
    </p:spTree>
    <p:extLst>
      <p:ext uri="{BB962C8B-B14F-4D97-AF65-F5344CB8AC3E}">
        <p14:creationId xmlns:p14="http://schemas.microsoft.com/office/powerpoint/2010/main" val="2308057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B84B-2347-46FA-8EDA-DA38EA051631}"/>
              </a:ext>
            </a:extLst>
          </p:cNvPr>
          <p:cNvSpPr>
            <a:spLocks noGrp="1"/>
          </p:cNvSpPr>
          <p:nvPr>
            <p:ph type="title"/>
          </p:nvPr>
        </p:nvSpPr>
        <p:spPr/>
        <p:txBody>
          <a:bodyPr/>
          <a:lstStyle/>
          <a:p>
            <a:r>
              <a:rPr lang="en-US">
                <a:cs typeface="Calibri Light"/>
              </a:rPr>
              <a:t>Pseudo code</a:t>
            </a:r>
            <a:endParaRPr lang="en-US"/>
          </a:p>
        </p:txBody>
      </p:sp>
      <p:sp>
        <p:nvSpPr>
          <p:cNvPr id="3" name="Content Placeholder 2">
            <a:extLst>
              <a:ext uri="{FF2B5EF4-FFF2-40B4-BE49-F238E27FC236}">
                <a16:creationId xmlns:a16="http://schemas.microsoft.com/office/drawing/2014/main" id="{D3682D31-8BBC-4FA1-A29B-89A4FFF92643}"/>
              </a:ext>
            </a:extLst>
          </p:cNvPr>
          <p:cNvSpPr>
            <a:spLocks noGrp="1"/>
          </p:cNvSpPr>
          <p:nvPr>
            <p:ph idx="1"/>
          </p:nvPr>
        </p:nvSpPr>
        <p:spPr/>
        <p:txBody>
          <a:bodyPr vert="horz" lIns="91440" tIns="45720" rIns="91440" bIns="45720" rtlCol="0" anchor="t">
            <a:normAutofit/>
          </a:bodyPr>
          <a:lstStyle/>
          <a:p>
            <a:pPr lvl="2"/>
            <a:endParaRPr lang="en-US" dirty="0"/>
          </a:p>
          <a:p>
            <a:pPr lvl="2"/>
            <a:endParaRPr lang="en-US" dirty="0"/>
          </a:p>
          <a:p>
            <a:pPr lvl="2"/>
            <a:endParaRPr lang="en-US" dirty="0"/>
          </a:p>
          <a:p>
            <a:pPr lvl="2"/>
            <a:endParaRPr lang="en-US" dirty="0"/>
          </a:p>
        </p:txBody>
      </p:sp>
      <mc:AlternateContent xmlns:mc="http://schemas.openxmlformats.org/markup-compatibility/2006" xmlns:a14="http://schemas.microsoft.com/office/drawing/2010/main">
        <mc:Choice Requires="a14">
          <p:graphicFrame>
            <p:nvGraphicFramePr>
              <p:cNvPr id="12" name="Diagram 11"/>
              <p:cNvGraphicFramePr/>
              <p:nvPr>
                <p:extLst>
                  <p:ext uri="{D42A27DB-BD31-4B8C-83A1-F6EECF244321}">
                    <p14:modId xmlns:p14="http://schemas.microsoft.com/office/powerpoint/2010/main" val="3015376259"/>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2" name="Diagram 11"/>
              <p:cNvGraphicFramePr/>
              <p:nvPr>
                <p:extLst>
                  <p:ext uri="{D42A27DB-BD31-4B8C-83A1-F6EECF244321}">
                    <p14:modId xmlns:p14="http://schemas.microsoft.com/office/powerpoint/2010/main" val="3015376259"/>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3197249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743E-9167-41AA-8B5D-428FE491B1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30F1C27-A9F1-408C-A8FE-6C60CE2CD4EE}"/>
              </a:ext>
            </a:extLst>
          </p:cNvPr>
          <p:cNvSpPr>
            <a:spLocks noGrp="1"/>
          </p:cNvSpPr>
          <p:nvPr>
            <p:ph idx="1"/>
          </p:nvPr>
        </p:nvSpPr>
        <p:spPr/>
        <p:txBody>
          <a:bodyPr vert="horz" lIns="91440" tIns="45720" rIns="91440" bIns="45720" rtlCol="0" anchor="t">
            <a:normAutofit/>
          </a:bodyPr>
          <a:lstStyle/>
          <a:p>
            <a:endParaRPr lang="en-US" dirty="0"/>
          </a:p>
          <a:p>
            <a:pPr marL="914400" lvl="2" indent="0">
              <a:buNone/>
            </a:pPr>
            <a:endParaRPr lang="en-US" dirty="0"/>
          </a:p>
          <a:p>
            <a:pPr lvl="2"/>
            <a:endParaRPr lang="en-US" dirty="0"/>
          </a:p>
        </p:txBody>
      </p:sp>
      <mc:AlternateContent xmlns:mc="http://schemas.openxmlformats.org/markup-compatibility/2006">
        <mc:Choice xmlns:a14="http://schemas.microsoft.com/office/drawing/2010/main" Requires="a14">
          <p:graphicFrame>
            <p:nvGraphicFramePr>
              <p:cNvPr id="4" name="Diagram 3"/>
              <p:cNvGraphicFramePr/>
              <p:nvPr>
                <p:extLst>
                  <p:ext uri="{D42A27DB-BD31-4B8C-83A1-F6EECF244321}">
                    <p14:modId xmlns:p14="http://schemas.microsoft.com/office/powerpoint/2010/main" val="2312480921"/>
                  </p:ext>
                </p:extLst>
              </p:nvPr>
            </p:nvGraphicFramePr>
            <p:xfrm>
              <a:off x="0" y="-473030"/>
              <a:ext cx="12192000" cy="7331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4" name="Diagram 3"/>
              <p:cNvGraphicFramePr/>
              <p:nvPr>
                <p:extLst>
                  <p:ext uri="{D42A27DB-BD31-4B8C-83A1-F6EECF244321}">
                    <p14:modId xmlns:p14="http://schemas.microsoft.com/office/powerpoint/2010/main" val="2312480921"/>
                  </p:ext>
                </p:extLst>
              </p:nvPr>
            </p:nvGraphicFramePr>
            <p:xfrm>
              <a:off x="0" y="-473030"/>
              <a:ext cx="12192000" cy="733103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2771975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07E99-E79F-4E63-9ACA-16107AECE1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2164F6-3418-4D75-962F-98F7EDA6DDD1}"/>
              </a:ext>
            </a:extLst>
          </p:cNvPr>
          <p:cNvSpPr>
            <a:spLocks noGrp="1"/>
          </p:cNvSpPr>
          <p:nvPr>
            <p:ph idx="1"/>
          </p:nvPr>
        </p:nvSpPr>
        <p:spPr/>
        <p:txBody>
          <a:bodyPr vert="horz" lIns="91440" tIns="45720" rIns="91440" bIns="45720" rtlCol="0" anchor="t">
            <a:normAutofit/>
          </a:bodyPr>
          <a:lstStyle/>
          <a:p>
            <a:pPr lvl="2"/>
            <a:endParaRPr lang="en-US" dirty="0"/>
          </a:p>
          <a:p>
            <a:pPr marL="914400" lvl="2" indent="0">
              <a:buNone/>
            </a:pPr>
            <a:endParaRPr lang="en-US" dirty="0"/>
          </a:p>
        </p:txBody>
      </p:sp>
      <mc:AlternateContent xmlns:mc="http://schemas.openxmlformats.org/markup-compatibility/2006" xmlns:a14="http://schemas.microsoft.com/office/drawing/2010/main">
        <mc:Choice Requires="a14">
          <p:graphicFrame>
            <p:nvGraphicFramePr>
              <p:cNvPr id="4" name="Diagram 3"/>
              <p:cNvGraphicFramePr/>
              <p:nvPr>
                <p:extLst>
                  <p:ext uri="{D42A27DB-BD31-4B8C-83A1-F6EECF244321}">
                    <p14:modId xmlns:p14="http://schemas.microsoft.com/office/powerpoint/2010/main" val="3359278869"/>
                  </p:ext>
                </p:extLst>
              </p:nvPr>
            </p:nvGraphicFramePr>
            <p:xfrm>
              <a:off x="0" y="1"/>
              <a:ext cx="12192000" cy="7017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Diagram 3"/>
              <p:cNvGraphicFramePr/>
              <p:nvPr>
                <p:extLst>
                  <p:ext uri="{D42A27DB-BD31-4B8C-83A1-F6EECF244321}">
                    <p14:modId xmlns:p14="http://schemas.microsoft.com/office/powerpoint/2010/main" val="3359278869"/>
                  </p:ext>
                </p:extLst>
              </p:nvPr>
            </p:nvGraphicFramePr>
            <p:xfrm>
              <a:off x="0" y="1"/>
              <a:ext cx="12192000" cy="70170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149909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FFC7-602D-44C9-BE8B-CD7CB2A3A8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C56B14-3F30-463E-83B3-00898886BD83}"/>
              </a:ext>
            </a:extLst>
          </p:cNvPr>
          <p:cNvSpPr>
            <a:spLocks noGrp="1"/>
          </p:cNvSpPr>
          <p:nvPr>
            <p:ph idx="1"/>
          </p:nvPr>
        </p:nvSpPr>
        <p:spPr/>
        <p:txBody>
          <a:bodyPr vert="horz" lIns="91440" tIns="45720" rIns="91440" bIns="45720" rtlCol="0" anchor="t">
            <a:normAutofit/>
          </a:bodyPr>
          <a:lstStyle/>
          <a:p>
            <a:endParaRPr lang="en-US" dirty="0"/>
          </a:p>
        </p:txBody>
      </p:sp>
      <mc:AlternateContent xmlns:mc="http://schemas.openxmlformats.org/markup-compatibility/2006" xmlns:a14="http://schemas.microsoft.com/office/drawing/2010/main">
        <mc:Choice Requires="a14">
          <p:graphicFrame>
            <p:nvGraphicFramePr>
              <p:cNvPr id="4" name="Diagram 3"/>
              <p:cNvGraphicFramePr/>
              <p:nvPr>
                <p:extLst>
                  <p:ext uri="{D42A27DB-BD31-4B8C-83A1-F6EECF244321}">
                    <p14:modId xmlns:p14="http://schemas.microsoft.com/office/powerpoint/2010/main" val="3713607906"/>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p:cNvGraphicFramePr/>
              <p:nvPr>
                <p:extLst>
                  <p:ext uri="{D42A27DB-BD31-4B8C-83A1-F6EECF244321}">
                    <p14:modId xmlns:p14="http://schemas.microsoft.com/office/powerpoint/2010/main" val="3713607906"/>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96605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row: Striped Right 34">
            <a:extLst>
              <a:ext uri="{FF2B5EF4-FFF2-40B4-BE49-F238E27FC236}">
                <a16:creationId xmlns:a16="http://schemas.microsoft.com/office/drawing/2014/main" id="{6520DA87-08F1-4588-BC13-08847E07803B}"/>
              </a:ext>
            </a:extLst>
          </p:cNvPr>
          <p:cNvSpPr/>
          <p:nvPr/>
        </p:nvSpPr>
        <p:spPr>
          <a:xfrm>
            <a:off x="403645" y="4306593"/>
            <a:ext cx="6997438" cy="243196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Down Arrow 7">
            <a:extLst>
              <a:ext uri="{FF2B5EF4-FFF2-40B4-BE49-F238E27FC236}">
                <a16:creationId xmlns:a16="http://schemas.microsoft.com/office/drawing/2014/main" id="{0BE9866D-82B0-409E-B374-F1022285A529}"/>
              </a:ext>
            </a:extLst>
          </p:cNvPr>
          <p:cNvSpPr/>
          <p:nvPr/>
        </p:nvSpPr>
        <p:spPr>
          <a:xfrm>
            <a:off x="2075103" y="905163"/>
            <a:ext cx="1445488" cy="1353126"/>
          </a:xfrm>
          <a:prstGeom prst="downArrow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p>
        </p:txBody>
      </p:sp>
      <p:sp>
        <p:nvSpPr>
          <p:cNvPr id="4" name="Arrow: Notched Right 3">
            <a:extLst>
              <a:ext uri="{FF2B5EF4-FFF2-40B4-BE49-F238E27FC236}">
                <a16:creationId xmlns:a16="http://schemas.microsoft.com/office/drawing/2014/main" id="{5C196357-A18D-4847-8741-630E9D301813}"/>
              </a:ext>
            </a:extLst>
          </p:cNvPr>
          <p:cNvSpPr/>
          <p:nvPr/>
        </p:nvSpPr>
        <p:spPr>
          <a:xfrm>
            <a:off x="103461" y="150228"/>
            <a:ext cx="1963623" cy="1362087"/>
          </a:xfrm>
          <a:prstGeom prst="notchedRightArrow">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584FCF7-35DA-4A26-892C-CDA324682406}"/>
              </a:ext>
            </a:extLst>
          </p:cNvPr>
          <p:cNvSpPr txBox="1"/>
          <p:nvPr/>
        </p:nvSpPr>
        <p:spPr>
          <a:xfrm>
            <a:off x="406400" y="641157"/>
            <a:ext cx="163483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List of Orders</a:t>
            </a:r>
          </a:p>
        </p:txBody>
      </p:sp>
      <p:sp>
        <p:nvSpPr>
          <p:cNvPr id="6" name="Callout: Right Arrow 5">
            <a:extLst>
              <a:ext uri="{FF2B5EF4-FFF2-40B4-BE49-F238E27FC236}">
                <a16:creationId xmlns:a16="http://schemas.microsoft.com/office/drawing/2014/main" id="{46BD95C2-634B-429C-B9C7-776A31ECF35F}"/>
              </a:ext>
            </a:extLst>
          </p:cNvPr>
          <p:cNvSpPr/>
          <p:nvPr/>
        </p:nvSpPr>
        <p:spPr>
          <a:xfrm>
            <a:off x="2075101" y="158557"/>
            <a:ext cx="2199794" cy="1630217"/>
          </a:xfrm>
          <a:prstGeom prst="rightArrow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a:extLst>
              <a:ext uri="{FF2B5EF4-FFF2-40B4-BE49-F238E27FC236}">
                <a16:creationId xmlns:a16="http://schemas.microsoft.com/office/drawing/2014/main" id="{1C51BB5A-9BA2-49A7-A9E5-DD3C46CA0D20}"/>
              </a:ext>
            </a:extLst>
          </p:cNvPr>
          <p:cNvSpPr txBox="1"/>
          <p:nvPr/>
        </p:nvSpPr>
        <p:spPr>
          <a:xfrm>
            <a:off x="2068944" y="210126"/>
            <a:ext cx="1442412"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Generates:</a:t>
            </a:r>
          </a:p>
          <a:p>
            <a:endParaRPr lang="en-US" dirty="0">
              <a:solidFill>
                <a:srgbClr val="000000"/>
              </a:solidFill>
            </a:endParaRPr>
          </a:p>
          <a:p>
            <a:pPr algn="ctr"/>
            <a:r>
              <a:rPr lang="en-US" dirty="0">
                <a:solidFill>
                  <a:srgbClr val="000000"/>
                </a:solidFill>
              </a:rPr>
              <a:t>List of Finished Goods 1-5</a:t>
            </a:r>
          </a:p>
        </p:txBody>
      </p:sp>
      <p:sp>
        <p:nvSpPr>
          <p:cNvPr id="9" name="Callout: Right Arrow 8">
            <a:extLst>
              <a:ext uri="{FF2B5EF4-FFF2-40B4-BE49-F238E27FC236}">
                <a16:creationId xmlns:a16="http://schemas.microsoft.com/office/drawing/2014/main" id="{D5E76955-F1A3-4C63-B9E7-986B239BFB35}"/>
              </a:ext>
            </a:extLst>
          </p:cNvPr>
          <p:cNvSpPr/>
          <p:nvPr/>
        </p:nvSpPr>
        <p:spPr>
          <a:xfrm rot="5400000">
            <a:off x="3937770" y="481833"/>
            <a:ext cx="2099732" cy="1422398"/>
          </a:xfrm>
          <a:prstGeom prst="rightArrow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a:extLst>
              <a:ext uri="{FF2B5EF4-FFF2-40B4-BE49-F238E27FC236}">
                <a16:creationId xmlns:a16="http://schemas.microsoft.com/office/drawing/2014/main" id="{D3EBE7B0-F6EB-4F2D-8465-4C8C8C475EDD}"/>
              </a:ext>
            </a:extLst>
          </p:cNvPr>
          <p:cNvSpPr txBox="1"/>
          <p:nvPr/>
        </p:nvSpPr>
        <p:spPr>
          <a:xfrm>
            <a:off x="4270277" y="102369"/>
            <a:ext cx="1350051"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0000"/>
                </a:solidFill>
              </a:rPr>
              <a:t>Similated </a:t>
            </a:r>
          </a:p>
          <a:p>
            <a:pPr algn="ctr"/>
            <a:r>
              <a:rPr lang="en-US">
                <a:solidFill>
                  <a:srgbClr val="000000"/>
                </a:solidFill>
              </a:rPr>
              <a:t>Corporate</a:t>
            </a:r>
          </a:p>
          <a:p>
            <a:pPr algn="ctr"/>
            <a:r>
              <a:rPr lang="en-US">
                <a:solidFill>
                  <a:srgbClr val="000000"/>
                </a:solidFill>
              </a:rPr>
              <a:t>Orders</a:t>
            </a:r>
          </a:p>
          <a:p>
            <a:pPr algn="ctr"/>
            <a:endParaRPr lang="en-US">
              <a:solidFill>
                <a:srgbClr val="000000"/>
              </a:solidFill>
            </a:endParaRPr>
          </a:p>
          <a:p>
            <a:pPr algn="ctr"/>
            <a:r>
              <a:rPr lang="en-US">
                <a:solidFill>
                  <a:srgbClr val="000000"/>
                </a:solidFill>
              </a:rPr>
              <a:t>(Large)</a:t>
            </a:r>
          </a:p>
        </p:txBody>
      </p:sp>
      <p:sp>
        <p:nvSpPr>
          <p:cNvPr id="13" name="Callout: Right Arrow 12">
            <a:extLst>
              <a:ext uri="{FF2B5EF4-FFF2-40B4-BE49-F238E27FC236}">
                <a16:creationId xmlns:a16="http://schemas.microsoft.com/office/drawing/2014/main" id="{0F313A7A-A54D-41F3-B12F-3A9F67D6B406}"/>
              </a:ext>
            </a:extLst>
          </p:cNvPr>
          <p:cNvSpPr/>
          <p:nvPr/>
        </p:nvSpPr>
        <p:spPr>
          <a:xfrm>
            <a:off x="2105890" y="2290618"/>
            <a:ext cx="2184399" cy="1814945"/>
          </a:xfrm>
          <a:prstGeom prst="rightArrow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a:extLst>
              <a:ext uri="{FF2B5EF4-FFF2-40B4-BE49-F238E27FC236}">
                <a16:creationId xmlns:a16="http://schemas.microsoft.com/office/drawing/2014/main" id="{D37C8053-ADF3-4673-A66E-553DE394ECD5}"/>
              </a:ext>
            </a:extLst>
          </p:cNvPr>
          <p:cNvSpPr txBox="1"/>
          <p:nvPr/>
        </p:nvSpPr>
        <p:spPr>
          <a:xfrm>
            <a:off x="2053550" y="2334490"/>
            <a:ext cx="1496291"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0000"/>
                </a:solidFill>
              </a:rPr>
              <a:t>Similated Personal Orders</a:t>
            </a:r>
          </a:p>
          <a:p>
            <a:pPr algn="ctr"/>
            <a:r>
              <a:rPr lang="en-US">
                <a:solidFill>
                  <a:srgbClr val="000000"/>
                </a:solidFill>
              </a:rPr>
              <a:t>(Small)</a:t>
            </a:r>
          </a:p>
        </p:txBody>
      </p:sp>
      <p:sp>
        <p:nvSpPr>
          <p:cNvPr id="15" name="Callout: Right Arrow 14">
            <a:extLst>
              <a:ext uri="{FF2B5EF4-FFF2-40B4-BE49-F238E27FC236}">
                <a16:creationId xmlns:a16="http://schemas.microsoft.com/office/drawing/2014/main" id="{0337FCAF-DA1B-4C08-A183-AA962511D66B}"/>
              </a:ext>
            </a:extLst>
          </p:cNvPr>
          <p:cNvSpPr/>
          <p:nvPr/>
        </p:nvSpPr>
        <p:spPr>
          <a:xfrm>
            <a:off x="4284132" y="2290618"/>
            <a:ext cx="2184399" cy="1814945"/>
          </a:xfrm>
          <a:prstGeom prst="rightArrow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a:extLst>
              <a:ext uri="{FF2B5EF4-FFF2-40B4-BE49-F238E27FC236}">
                <a16:creationId xmlns:a16="http://schemas.microsoft.com/office/drawing/2014/main" id="{F001581D-3CC7-4439-9893-1C15D40FDF02}"/>
              </a:ext>
            </a:extLst>
          </p:cNvPr>
          <p:cNvSpPr txBox="1"/>
          <p:nvPr/>
        </p:nvSpPr>
        <p:spPr>
          <a:xfrm>
            <a:off x="4239489" y="2334489"/>
            <a:ext cx="1496291"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0000"/>
                </a:solidFill>
              </a:rPr>
              <a:t>Create Order Quantities for Simulations</a:t>
            </a:r>
          </a:p>
        </p:txBody>
      </p:sp>
      <p:sp>
        <p:nvSpPr>
          <p:cNvPr id="17" name="Callout: Right Arrow 16">
            <a:extLst>
              <a:ext uri="{FF2B5EF4-FFF2-40B4-BE49-F238E27FC236}">
                <a16:creationId xmlns:a16="http://schemas.microsoft.com/office/drawing/2014/main" id="{F3CC6253-51E0-4EDC-B026-37EC7E716781}"/>
              </a:ext>
            </a:extLst>
          </p:cNvPr>
          <p:cNvSpPr/>
          <p:nvPr/>
        </p:nvSpPr>
        <p:spPr>
          <a:xfrm>
            <a:off x="6516253" y="2290618"/>
            <a:ext cx="2184399" cy="1814945"/>
          </a:xfrm>
          <a:prstGeom prst="rightArrow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a:extLst>
              <a:ext uri="{FF2B5EF4-FFF2-40B4-BE49-F238E27FC236}">
                <a16:creationId xmlns:a16="http://schemas.microsoft.com/office/drawing/2014/main" id="{B3C9DA8A-CBDD-4483-9D66-3864BAFA2FE4}"/>
              </a:ext>
            </a:extLst>
          </p:cNvPr>
          <p:cNvSpPr txBox="1"/>
          <p:nvPr/>
        </p:nvSpPr>
        <p:spPr>
          <a:xfrm>
            <a:off x="6402337" y="2388368"/>
            <a:ext cx="1496291"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0000"/>
                </a:solidFill>
              </a:rPr>
              <a:t>Similate Inventory Levels </a:t>
            </a:r>
          </a:p>
        </p:txBody>
      </p:sp>
      <p:sp>
        <p:nvSpPr>
          <p:cNvPr id="25" name="TextBox 24">
            <a:extLst>
              <a:ext uri="{FF2B5EF4-FFF2-40B4-BE49-F238E27FC236}">
                <a16:creationId xmlns:a16="http://schemas.microsoft.com/office/drawing/2014/main" id="{A7341E19-6DF5-418B-972C-E4B03FBCA484}"/>
              </a:ext>
            </a:extLst>
          </p:cNvPr>
          <p:cNvSpPr txBox="1"/>
          <p:nvPr/>
        </p:nvSpPr>
        <p:spPr>
          <a:xfrm>
            <a:off x="8603670" y="2388368"/>
            <a:ext cx="149629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solidFill>
                <a:srgbClr val="000000"/>
              </a:solidFill>
            </a:endParaRPr>
          </a:p>
        </p:txBody>
      </p:sp>
      <p:sp>
        <p:nvSpPr>
          <p:cNvPr id="26" name="Callout: Right Arrow 25">
            <a:extLst>
              <a:ext uri="{FF2B5EF4-FFF2-40B4-BE49-F238E27FC236}">
                <a16:creationId xmlns:a16="http://schemas.microsoft.com/office/drawing/2014/main" id="{BA870E03-3472-43D6-BBC7-62BD6AB68781}"/>
              </a:ext>
            </a:extLst>
          </p:cNvPr>
          <p:cNvSpPr/>
          <p:nvPr/>
        </p:nvSpPr>
        <p:spPr>
          <a:xfrm rot="5400000">
            <a:off x="8267315" y="2987196"/>
            <a:ext cx="2099732" cy="1260762"/>
          </a:xfrm>
          <a:prstGeom prst="rightArrow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Callout: Right Arrow 19">
            <a:extLst>
              <a:ext uri="{FF2B5EF4-FFF2-40B4-BE49-F238E27FC236}">
                <a16:creationId xmlns:a16="http://schemas.microsoft.com/office/drawing/2014/main" id="{E1B45132-04FD-4FDC-95C6-762304F258CE}"/>
              </a:ext>
            </a:extLst>
          </p:cNvPr>
          <p:cNvSpPr/>
          <p:nvPr/>
        </p:nvSpPr>
        <p:spPr>
          <a:xfrm>
            <a:off x="8694495" y="2236739"/>
            <a:ext cx="1953491" cy="1868822"/>
          </a:xfrm>
          <a:prstGeom prst="rightArrow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TextBox 26">
            <a:extLst>
              <a:ext uri="{FF2B5EF4-FFF2-40B4-BE49-F238E27FC236}">
                <a16:creationId xmlns:a16="http://schemas.microsoft.com/office/drawing/2014/main" id="{41BD33FD-24B9-4919-B374-C0948B1F4D1C}"/>
              </a:ext>
            </a:extLst>
          </p:cNvPr>
          <p:cNvSpPr txBox="1"/>
          <p:nvPr/>
        </p:nvSpPr>
        <p:spPr>
          <a:xfrm>
            <a:off x="8688336" y="2334489"/>
            <a:ext cx="1265382"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0000"/>
                </a:solidFill>
              </a:rPr>
              <a:t>Attempt</a:t>
            </a:r>
          </a:p>
          <a:p>
            <a:pPr algn="ctr"/>
            <a:r>
              <a:rPr lang="en-US">
                <a:solidFill>
                  <a:srgbClr val="000000"/>
                </a:solidFill>
              </a:rPr>
              <a:t>To</a:t>
            </a:r>
          </a:p>
          <a:p>
            <a:pPr algn="ctr"/>
            <a:r>
              <a:rPr lang="en-US">
                <a:solidFill>
                  <a:srgbClr val="000000"/>
                </a:solidFill>
              </a:rPr>
              <a:t>Fill Orders</a:t>
            </a:r>
          </a:p>
        </p:txBody>
      </p:sp>
      <p:sp>
        <p:nvSpPr>
          <p:cNvPr id="28" name="Rectangle 27">
            <a:extLst>
              <a:ext uri="{FF2B5EF4-FFF2-40B4-BE49-F238E27FC236}">
                <a16:creationId xmlns:a16="http://schemas.microsoft.com/office/drawing/2014/main" id="{D8121E1C-CC31-4CAF-A066-C79D80890B72}"/>
              </a:ext>
            </a:extLst>
          </p:cNvPr>
          <p:cNvSpPr/>
          <p:nvPr/>
        </p:nvSpPr>
        <p:spPr>
          <a:xfrm>
            <a:off x="10641830" y="2244434"/>
            <a:ext cx="1283854" cy="186112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TextBox 29">
            <a:extLst>
              <a:ext uri="{FF2B5EF4-FFF2-40B4-BE49-F238E27FC236}">
                <a16:creationId xmlns:a16="http://schemas.microsoft.com/office/drawing/2014/main" id="{87E0072B-A2EC-4FC2-AE5F-27FDAB9B0BBE}"/>
              </a:ext>
            </a:extLst>
          </p:cNvPr>
          <p:cNvSpPr txBox="1"/>
          <p:nvPr/>
        </p:nvSpPr>
        <p:spPr>
          <a:xfrm>
            <a:off x="10643367" y="2334489"/>
            <a:ext cx="1242291"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0000"/>
                </a:solidFill>
              </a:rPr>
              <a:t>Service-ability</a:t>
            </a:r>
          </a:p>
          <a:p>
            <a:pPr algn="ctr"/>
            <a:r>
              <a:rPr lang="en-US">
                <a:solidFill>
                  <a:srgbClr val="000000"/>
                </a:solidFill>
              </a:rPr>
              <a:t>Finished Good Level</a:t>
            </a:r>
          </a:p>
        </p:txBody>
      </p:sp>
      <p:sp>
        <p:nvSpPr>
          <p:cNvPr id="31" name="Rectangle 30">
            <a:extLst>
              <a:ext uri="{FF2B5EF4-FFF2-40B4-BE49-F238E27FC236}">
                <a16:creationId xmlns:a16="http://schemas.microsoft.com/office/drawing/2014/main" id="{05A253B8-C18F-4B36-B2E9-7CFA77D38BC5}"/>
              </a:ext>
            </a:extLst>
          </p:cNvPr>
          <p:cNvSpPr/>
          <p:nvPr/>
        </p:nvSpPr>
        <p:spPr>
          <a:xfrm>
            <a:off x="8732981" y="4722858"/>
            <a:ext cx="1283854" cy="186112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TextBox 31">
            <a:extLst>
              <a:ext uri="{FF2B5EF4-FFF2-40B4-BE49-F238E27FC236}">
                <a16:creationId xmlns:a16="http://schemas.microsoft.com/office/drawing/2014/main" id="{A6CB29CC-7254-498A-98CE-15DAFF65CF54}"/>
              </a:ext>
            </a:extLst>
          </p:cNvPr>
          <p:cNvSpPr txBox="1"/>
          <p:nvPr/>
        </p:nvSpPr>
        <p:spPr>
          <a:xfrm>
            <a:off x="8742215" y="4812913"/>
            <a:ext cx="1273079"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0000"/>
                </a:solidFill>
              </a:rPr>
              <a:t>Service-ability</a:t>
            </a:r>
          </a:p>
          <a:p>
            <a:pPr algn="ctr"/>
            <a:r>
              <a:rPr lang="en-US">
                <a:solidFill>
                  <a:srgbClr val="000000"/>
                </a:solidFill>
              </a:rPr>
              <a:t>Part Level</a:t>
            </a:r>
          </a:p>
        </p:txBody>
      </p:sp>
      <p:sp>
        <p:nvSpPr>
          <p:cNvPr id="33" name="TextBox 32">
            <a:extLst>
              <a:ext uri="{FF2B5EF4-FFF2-40B4-BE49-F238E27FC236}">
                <a16:creationId xmlns:a16="http://schemas.microsoft.com/office/drawing/2014/main" id="{42A2FF1A-5CD5-4D31-8630-4A3578A76D5C}"/>
              </a:ext>
            </a:extLst>
          </p:cNvPr>
          <p:cNvSpPr txBox="1"/>
          <p:nvPr/>
        </p:nvSpPr>
        <p:spPr>
          <a:xfrm>
            <a:off x="752762" y="5013036"/>
            <a:ext cx="8246534"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t>Program Flow</a:t>
            </a:r>
            <a:endParaRPr lang="en-US" sz="6000"/>
          </a:p>
        </p:txBody>
      </p:sp>
    </p:spTree>
    <p:extLst>
      <p:ext uri="{BB962C8B-B14F-4D97-AF65-F5344CB8AC3E}">
        <p14:creationId xmlns:p14="http://schemas.microsoft.com/office/powerpoint/2010/main" val="1212911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5238-1E69-40A9-81C3-DDB66BC7F479}"/>
              </a:ext>
            </a:extLst>
          </p:cNvPr>
          <p:cNvSpPr>
            <a:spLocks noGrp="1"/>
          </p:cNvSpPr>
          <p:nvPr>
            <p:ph type="title"/>
          </p:nvPr>
        </p:nvSpPr>
        <p:spPr/>
        <p:txBody>
          <a:bodyPr/>
          <a:lstStyle/>
          <a:p>
            <a:r>
              <a:rPr lang="en-US"/>
              <a:t>Inventory Simulation</a:t>
            </a:r>
          </a:p>
        </p:txBody>
      </p:sp>
      <p:sp>
        <p:nvSpPr>
          <p:cNvPr id="3" name="Content Placeholder 2">
            <a:extLst>
              <a:ext uri="{FF2B5EF4-FFF2-40B4-BE49-F238E27FC236}">
                <a16:creationId xmlns:a16="http://schemas.microsoft.com/office/drawing/2014/main" id="{E5454FCB-8BCA-4998-8D1F-4756788BE0C0}"/>
              </a:ext>
            </a:extLst>
          </p:cNvPr>
          <p:cNvSpPr>
            <a:spLocks noGrp="1"/>
          </p:cNvSpPr>
          <p:nvPr>
            <p:ph idx="1"/>
          </p:nvPr>
        </p:nvSpPr>
        <p:spPr/>
        <p:txBody>
          <a:bodyPr vert="horz" lIns="91440" tIns="45720" rIns="91440" bIns="45720" rtlCol="0" anchor="t">
            <a:normAutofit/>
          </a:bodyPr>
          <a:lstStyle/>
          <a:p>
            <a:r>
              <a:rPr lang="en-US" dirty="0"/>
              <a:t>Input:</a:t>
            </a:r>
          </a:p>
          <a:p>
            <a:pPr lvl="1"/>
            <a:r>
              <a:rPr lang="en-US" dirty="0"/>
              <a:t>Number of Simulations</a:t>
            </a:r>
          </a:p>
          <a:p>
            <a:pPr lvl="1"/>
            <a:r>
              <a:rPr lang="en-US" dirty="0"/>
              <a:t>List of Noise Ratios:</a:t>
            </a:r>
          </a:p>
          <a:p>
            <a:pPr lvl="2"/>
            <a:r>
              <a:rPr lang="en-US" dirty="0"/>
              <a:t>Simulates Inventory</a:t>
            </a:r>
          </a:p>
          <a:p>
            <a:pPr lvl="1"/>
            <a:r>
              <a:rPr lang="en-US" dirty="0"/>
              <a:t>Random sample:</a:t>
            </a:r>
          </a:p>
          <a:p>
            <a:pPr lvl="2"/>
            <a:r>
              <a:rPr lang="en-US" dirty="0"/>
              <a:t>Generates:</a:t>
            </a:r>
          </a:p>
          <a:p>
            <a:pPr lvl="3"/>
            <a:r>
              <a:rPr lang="en-US" dirty="0"/>
              <a:t>order quantities</a:t>
            </a:r>
          </a:p>
          <a:p>
            <a:pPr marL="1371600" lvl="3" indent="0">
              <a:buNone/>
            </a:pPr>
            <a:endParaRPr lang="en-US" dirty="0"/>
          </a:p>
        </p:txBody>
      </p:sp>
      <p:sp>
        <p:nvSpPr>
          <p:cNvPr id="4" name="TextBox 3">
            <a:extLst>
              <a:ext uri="{FF2B5EF4-FFF2-40B4-BE49-F238E27FC236}">
                <a16:creationId xmlns:a16="http://schemas.microsoft.com/office/drawing/2014/main" id="{9F0EEA3F-51E0-4D15-8C15-4A5EB8BF57FC}"/>
              </a:ext>
            </a:extLst>
          </p:cNvPr>
          <p:cNvSpPr txBox="1"/>
          <p:nvPr/>
        </p:nvSpPr>
        <p:spPr>
          <a:xfrm>
            <a:off x="5186217" y="2457641"/>
            <a:ext cx="7038109" cy="378565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Pseudo:</a:t>
            </a:r>
          </a:p>
          <a:p>
            <a:endParaRPr lang="en-US" sz="2400" dirty="0"/>
          </a:p>
          <a:p>
            <a:r>
              <a:rPr lang="en-US" sz="2400" dirty="0"/>
              <a:t>Take </a:t>
            </a:r>
            <a:r>
              <a:rPr lang="en-US" sz="2400" b="1" dirty="0"/>
              <a:t>order list</a:t>
            </a:r>
            <a:r>
              <a:rPr lang="en-US" sz="2400" dirty="0"/>
              <a:t> and </a:t>
            </a:r>
            <a:r>
              <a:rPr lang="en-US" sz="2400" b="1" dirty="0"/>
              <a:t>parts list</a:t>
            </a:r>
            <a:r>
              <a:rPr lang="en-US" sz="2400" dirty="0"/>
              <a:t>:</a:t>
            </a:r>
          </a:p>
          <a:p>
            <a:endParaRPr lang="en-US" sz="2400" dirty="0"/>
          </a:p>
          <a:p>
            <a:r>
              <a:rPr lang="en-US" sz="2400" dirty="0"/>
              <a:t>     From a </a:t>
            </a:r>
            <a:r>
              <a:rPr lang="en-US" sz="2400" b="1" dirty="0"/>
              <a:t>random sample</a:t>
            </a:r>
            <a:r>
              <a:rPr lang="en-US" sz="2400" dirty="0"/>
              <a:t> of these </a:t>
            </a:r>
            <a:r>
              <a:rPr lang="en-US" sz="2400" b="1" dirty="0"/>
              <a:t>lists</a:t>
            </a:r>
            <a:r>
              <a:rPr lang="en-US" sz="2400" dirty="0"/>
              <a:t>:</a:t>
            </a:r>
          </a:p>
          <a:p>
            <a:endParaRPr lang="en-US" sz="2400" dirty="0"/>
          </a:p>
          <a:p>
            <a:r>
              <a:rPr lang="en-US" sz="2400" dirty="0"/>
              <a:t>           Create:</a:t>
            </a:r>
          </a:p>
          <a:p>
            <a:r>
              <a:rPr lang="en-US" sz="2400" dirty="0"/>
              <a:t>                </a:t>
            </a:r>
            <a:r>
              <a:rPr lang="en-US" sz="2400" b="1" dirty="0"/>
              <a:t>order quantities</a:t>
            </a:r>
            <a:r>
              <a:rPr lang="en-US" sz="2400" dirty="0"/>
              <a:t> </a:t>
            </a:r>
            <a:endParaRPr lang="en-US" sz="2400" b="1" dirty="0"/>
          </a:p>
          <a:p>
            <a:endParaRPr lang="en-US" sz="2400" dirty="0"/>
          </a:p>
          <a:p>
            <a:r>
              <a:rPr lang="en-US" sz="2400" b="1" dirty="0"/>
              <a:t>Output these values</a:t>
            </a:r>
            <a:endParaRPr lang="en-US" sz="2400" b="1" dirty="0"/>
          </a:p>
        </p:txBody>
      </p:sp>
      <p:sp>
        <p:nvSpPr>
          <p:cNvPr id="5" name="Rectangle 4"/>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8339032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455</TotalTime>
  <Words>945</Words>
  <Application>Microsoft Office PowerPoint</Application>
  <PresentationFormat>Widescreen</PresentationFormat>
  <Paragraphs>168</Paragraphs>
  <Slides>17</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Century Gothic</vt:lpstr>
      <vt:lpstr>等线</vt:lpstr>
      <vt:lpstr>Wingdings 3</vt:lpstr>
      <vt:lpstr>Ion</vt:lpstr>
      <vt:lpstr>Lenovo Project</vt:lpstr>
      <vt:lpstr>Distributions</vt:lpstr>
      <vt:lpstr>Theoretical </vt:lpstr>
      <vt:lpstr>Pseudo code</vt:lpstr>
      <vt:lpstr>PowerPoint Presentation</vt:lpstr>
      <vt:lpstr>PowerPoint Presentation</vt:lpstr>
      <vt:lpstr>PowerPoint Presentation</vt:lpstr>
      <vt:lpstr>PowerPoint Presentation</vt:lpstr>
      <vt:lpstr>Inventory Simulation</vt:lpstr>
      <vt:lpstr>Order Fulfilment</vt:lpstr>
      <vt:lpstr>Serviceabilities</vt:lpstr>
      <vt:lpstr>Serviceability Distributions – 95%</vt:lpstr>
      <vt:lpstr>Serviceability Distribution – 90%</vt:lpstr>
      <vt:lpstr>Serviceability Distribution – 80%</vt:lpstr>
      <vt:lpstr>Serviceability Distribution – 75%</vt:lpstr>
      <vt:lpstr>Serviceability Distribution – 50%</vt:lpstr>
      <vt:lpstr>Serviceability Distribution – 5% **Extreme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Olmsted, Kevin Christopher</dc:creator>
  <cp:lastModifiedBy>Olmsted, Kevin Christopher</cp:lastModifiedBy>
  <cp:revision>47</cp:revision>
  <dcterms:created xsi:type="dcterms:W3CDTF">2013-07-15T20:26:40Z</dcterms:created>
  <dcterms:modified xsi:type="dcterms:W3CDTF">2018-12-14T14:22:44Z</dcterms:modified>
</cp:coreProperties>
</file>