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5" r:id="rId18"/>
  </p:sldIdLst>
  <p:sldSz cx="12192000" cy="6858000"/>
  <p:notesSz cx="6858000" cy="9144000"/>
  <p:custShowLst>
    <p:custShow name="Custom Show 1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</p:sldLst>
    </p:custShow>
  </p:custShow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3/21/2024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xmlns="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xmlns="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xmlns="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xmlns="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xmlns="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xmlns="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xmlns="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xmlns="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xmlns="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xmlns="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xmlns="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xmlns="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xmlns="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xmlns="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xmlns="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xmlns="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xmlns="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xmlns="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xmlns="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xmlns="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xmlns="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xmlns="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xmlns="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xmlns="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xmlns="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xmlns="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xmlns="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xmlns="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xmlns="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xmlns="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xmlns="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xmlns="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xmlns="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xmlns="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xmlns="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xmlns="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xmlns="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C9FBA-BD24-42E1-BABE-0EE5C20738FC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2715CE-EA2A-4137-8BA3-1FEEF2E40A3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955" y="3694794"/>
            <a:ext cx="10117959" cy="1517356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MOVIE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Algerian" panose="04020705040A02060702" pitchFamily="82" charset="0"/>
              </a:rPr>
              <a:t>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272" y="6075750"/>
            <a:ext cx="3413860" cy="490949"/>
          </a:xfrm>
        </p:spPr>
        <p:txBody>
          <a:bodyPr>
            <a:normAutofit/>
          </a:bodyPr>
          <a:lstStyle/>
          <a:p>
            <a:r>
              <a:rPr lang="en-US" sz="800" dirty="0" smtClean="0"/>
              <a:t>PHINIDY</a:t>
            </a:r>
          </a:p>
        </p:txBody>
      </p:sp>
    </p:spTree>
    <p:extLst>
      <p:ext uri="{BB962C8B-B14F-4D97-AF65-F5344CB8AC3E}">
        <p14:creationId xmlns:p14="http://schemas.microsoft.com/office/powerpoint/2010/main" val="2955351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99" y="991673"/>
            <a:ext cx="9892899" cy="9787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99" y="524932"/>
            <a:ext cx="9892899" cy="5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69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6" y="982133"/>
            <a:ext cx="9260981" cy="10012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758028"/>
            <a:ext cx="10520238" cy="52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83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1" y="682580"/>
            <a:ext cx="10356957" cy="53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3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70" y="982132"/>
            <a:ext cx="8501128" cy="6277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8" y="721217"/>
            <a:ext cx="10200067" cy="54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9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890816" y="256943"/>
            <a:ext cx="10117959" cy="414572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6874934" y="5926668"/>
            <a:ext cx="5962641" cy="965199"/>
          </a:xfrm>
        </p:spPr>
        <p:txBody>
          <a:bodyPr>
            <a:normAutofit fontScale="25000" lnSpcReduction="20000"/>
          </a:bodyPr>
          <a:lstStyle/>
          <a:p>
            <a:pPr lvl="1" algn="ctr"/>
            <a:r>
              <a:rPr lang="en-US" dirty="0" smtClean="0"/>
              <a:t>PHINIDY</a:t>
            </a:r>
          </a:p>
          <a:p>
            <a:pPr lvl="1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26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AGENDA</a:t>
            </a:r>
            <a:br>
              <a:rPr lang="en-US" dirty="0" smtClean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OVERVIEW</a:t>
            </a:r>
            <a:endParaRPr lang="en-US" sz="40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WHO IS MY COMPETITION</a:t>
            </a:r>
          </a:p>
          <a:p>
            <a:r>
              <a:rPr lang="en-US" dirty="0" smtClean="0"/>
              <a:t>FINANCIAL ANALYSIS</a:t>
            </a:r>
          </a:p>
          <a:p>
            <a:r>
              <a:rPr lang="en-US" dirty="0" smtClean="0"/>
              <a:t>WHAT DO PEOPLE LIKE</a:t>
            </a:r>
          </a:p>
          <a:p>
            <a:r>
              <a:rPr lang="en-US" dirty="0" smtClean="0"/>
              <a:t>SEASONAL TRENDS</a:t>
            </a:r>
          </a:p>
          <a:p>
            <a:r>
              <a:rPr lang="en-US" dirty="0" smtClean="0"/>
              <a:t>RECOMENDATION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4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79266"/>
            <a:ext cx="11393510" cy="62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2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HYPOTHESIS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FINDING A BALANCE BETWEEN</a:t>
            </a:r>
          </a:p>
          <a:p>
            <a:pPr marL="72000" indent="0" algn="ctr">
              <a:buNone/>
            </a:pPr>
            <a:r>
              <a:rPr lang="en-US" dirty="0" smtClean="0"/>
              <a:t>WHAT IS MOST PROFITABLE FOR THE STUDIO AND WHAT PEOPLE LIKE WILL TELL US WHAT TYPE OF FILMS TO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82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02329" cy="149394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STUDIOS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1056068"/>
            <a:ext cx="10934163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92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2240924" y="708338"/>
            <a:ext cx="2459864" cy="45719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STUDIOS</a:t>
            </a:r>
            <a:endParaRPr lang="en-US" sz="44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" y="1139779"/>
            <a:ext cx="10959921" cy="54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8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8" y="2009104"/>
            <a:ext cx="7959144" cy="74697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734097"/>
            <a:ext cx="10951822" cy="56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19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982132"/>
            <a:ext cx="10574627" cy="55045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1" y="862885"/>
            <a:ext cx="10543066" cy="50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65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4" y="982133"/>
            <a:ext cx="8539764" cy="73075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1" y="499890"/>
            <a:ext cx="10986376" cy="55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0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80A15-7E49-40AD-A17E-9EA0987478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Vintage presentation</Template>
  <TotalTime>0</TotalTime>
  <Words>49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Algerian</vt:lpstr>
      <vt:lpstr>Arial</vt:lpstr>
      <vt:lpstr>Book Antiqua</vt:lpstr>
      <vt:lpstr>Calibri</vt:lpstr>
      <vt:lpstr>Edwardian Script ITC</vt:lpstr>
      <vt:lpstr>Office Theme</vt:lpstr>
      <vt:lpstr>MOVIE  ANALYSIS </vt:lpstr>
      <vt:lpstr>AGENDA </vt:lpstr>
      <vt:lpstr>PowerPoint Presentation</vt:lpstr>
      <vt:lpstr>HYPOTHESIS</vt:lpstr>
      <vt:lpstr>    STUDIOS</vt:lpstr>
      <vt:lpstr>STUDIOS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Custom Show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2024-03-21T17:23:15Z</dcterms:created>
  <dcterms:modified xsi:type="dcterms:W3CDTF">2024-03-21T17:59:34Z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