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smtClean="0"/>
              <a:t>Sunway hotel app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 smtClean="0"/>
              <a:t>An </a:t>
            </a:r>
            <a:r>
              <a:rPr lang="en-MY" dirty="0" smtClean="0"/>
              <a:t>app that </a:t>
            </a:r>
            <a:r>
              <a:rPr lang="en-MY" dirty="0" smtClean="0"/>
              <a:t>solves problems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767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PROBLEMS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 smtClean="0"/>
              <a:t>Customer Perspective:</a:t>
            </a:r>
          </a:p>
          <a:p>
            <a:pPr lvl="1"/>
            <a:r>
              <a:rPr lang="en-MY" dirty="0" smtClean="0"/>
              <a:t>Need </a:t>
            </a:r>
            <a:r>
              <a:rPr lang="en-MY" dirty="0" smtClean="0"/>
              <a:t>to </a:t>
            </a:r>
            <a:r>
              <a:rPr lang="en-MY" dirty="0" smtClean="0"/>
              <a:t>do tedious paperwork at front desk</a:t>
            </a:r>
            <a:endParaRPr lang="en-MY" dirty="0" smtClean="0"/>
          </a:p>
          <a:p>
            <a:pPr lvl="1"/>
            <a:r>
              <a:rPr lang="en-MY" dirty="0" smtClean="0"/>
              <a:t>Have </a:t>
            </a:r>
            <a:r>
              <a:rPr lang="en-MY" dirty="0" smtClean="0"/>
              <a:t>to ring for room service, cleaning </a:t>
            </a:r>
            <a:r>
              <a:rPr lang="en-MY" dirty="0" err="1" smtClean="0"/>
              <a:t>etc</a:t>
            </a:r>
            <a:endParaRPr lang="en-MY" dirty="0" smtClean="0"/>
          </a:p>
          <a:p>
            <a:pPr lvl="1"/>
            <a:r>
              <a:rPr lang="en-MY" dirty="0" smtClean="0"/>
              <a:t>Very inconvenient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5165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PROBLEMS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Hotel Perspective:</a:t>
            </a:r>
          </a:p>
          <a:p>
            <a:pPr lvl="1"/>
            <a:r>
              <a:rPr lang="en-MY" dirty="0"/>
              <a:t>Not enough popularity</a:t>
            </a:r>
          </a:p>
          <a:p>
            <a:pPr lvl="1"/>
            <a:r>
              <a:rPr lang="en-MY" dirty="0"/>
              <a:t>Less customers</a:t>
            </a:r>
          </a:p>
          <a:p>
            <a:pPr lvl="1"/>
            <a:r>
              <a:rPr lang="en-MY" dirty="0"/>
              <a:t>Require more manpower at different stations</a:t>
            </a:r>
          </a:p>
        </p:txBody>
      </p:sp>
    </p:spTree>
    <p:extLst>
      <p:ext uri="{BB962C8B-B14F-4D97-AF65-F5344CB8AC3E}">
        <p14:creationId xmlns:p14="http://schemas.microsoft.com/office/powerpoint/2010/main" val="9999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BENEFITS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For Customers:</a:t>
            </a:r>
            <a:endParaRPr lang="en-MY" dirty="0" smtClean="0"/>
          </a:p>
          <a:p>
            <a:pPr lvl="1"/>
            <a:r>
              <a:rPr lang="en-MY" dirty="0" smtClean="0"/>
              <a:t>Available to all </a:t>
            </a:r>
            <a:r>
              <a:rPr lang="en-MY" dirty="0" smtClean="0"/>
              <a:t>people </a:t>
            </a:r>
            <a:r>
              <a:rPr lang="en-MY" dirty="0" smtClean="0"/>
              <a:t>who </a:t>
            </a:r>
            <a:r>
              <a:rPr lang="en-MY" dirty="0" smtClean="0"/>
              <a:t>registered</a:t>
            </a:r>
            <a:endParaRPr lang="en-MY" dirty="0" smtClean="0"/>
          </a:p>
          <a:p>
            <a:pPr lvl="1"/>
            <a:r>
              <a:rPr lang="en-MY" dirty="0" smtClean="0"/>
              <a:t>Can get the best deals</a:t>
            </a:r>
            <a:endParaRPr lang="en-MY" dirty="0" smtClean="0"/>
          </a:p>
          <a:p>
            <a:pPr lvl="1"/>
            <a:r>
              <a:rPr lang="en-MY" dirty="0" smtClean="0"/>
              <a:t>Don’t have to go through </a:t>
            </a:r>
            <a:r>
              <a:rPr lang="en-MY" dirty="0" smtClean="0"/>
              <a:t>the </a:t>
            </a:r>
            <a:r>
              <a:rPr lang="en-MY" dirty="0" smtClean="0"/>
              <a:t>troublesome processes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08458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BENEFITS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For Hotels:</a:t>
            </a:r>
          </a:p>
          <a:p>
            <a:pPr lvl="1"/>
            <a:r>
              <a:rPr lang="en-MY" dirty="0" smtClean="0"/>
              <a:t>Increase online visibility</a:t>
            </a:r>
          </a:p>
          <a:p>
            <a:pPr lvl="1"/>
            <a:r>
              <a:rPr lang="en-MY" dirty="0" smtClean="0"/>
              <a:t>Increase bookings</a:t>
            </a:r>
          </a:p>
          <a:p>
            <a:pPr lvl="1"/>
            <a:r>
              <a:rPr lang="en-MY" dirty="0" smtClean="0"/>
              <a:t>Save costs on manpower</a:t>
            </a:r>
            <a:endParaRPr lang="en-MY" dirty="0" smtClean="0"/>
          </a:p>
        </p:txBody>
      </p:sp>
    </p:spTree>
    <p:extLst>
      <p:ext uri="{BB962C8B-B14F-4D97-AF65-F5344CB8AC3E}">
        <p14:creationId xmlns:p14="http://schemas.microsoft.com/office/powerpoint/2010/main" val="1131286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655</TotalTime>
  <Words>82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Tw Cen MT</vt:lpstr>
      <vt:lpstr>Arial</vt:lpstr>
      <vt:lpstr>Trebuchet MS</vt:lpstr>
      <vt:lpstr>Circuit</vt:lpstr>
      <vt:lpstr>Sunway hotel app</vt:lpstr>
      <vt:lpstr>PROBLEMS</vt:lpstr>
      <vt:lpstr>PROBLEMS</vt:lpstr>
      <vt:lpstr>BENEFITS</vt:lpstr>
      <vt:lpstr>BENEFITS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Ultimate papa Jeffrey</dc:title>
  <dc:creator>Liew Shan Khai</dc:creator>
  <cp:lastModifiedBy>Liew Shan Khai</cp:lastModifiedBy>
  <cp:revision>8</cp:revision>
  <dcterms:created xsi:type="dcterms:W3CDTF">2017-10-28T04:08:13Z</dcterms:created>
  <dcterms:modified xsi:type="dcterms:W3CDTF">2017-10-29T02:51:10Z</dcterms:modified>
</cp:coreProperties>
</file>