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1846eac7bb2a4a7c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9" r:id="rId3"/>
    <p:sldId id="308" r:id="rId4"/>
    <p:sldId id="311" r:id="rId5"/>
    <p:sldId id="312" r:id="rId6"/>
    <p:sldId id="313" r:id="rId7"/>
    <p:sldId id="3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DC66DE-77E1-4A9D-9C92-1BEFED0011C7}">
          <p14:sldIdLst>
            <p14:sldId id="256"/>
            <p14:sldId id="309"/>
            <p14:sldId id="308"/>
            <p14:sldId id="311"/>
            <p14:sldId id="312"/>
            <p14:sldId id="31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CC"/>
    <a:srgbClr val="FFFFFF"/>
    <a:srgbClr val="2E75B6"/>
    <a:srgbClr val="BF9000"/>
    <a:srgbClr val="CC0066"/>
    <a:srgbClr val="990033"/>
    <a:srgbClr val="404040"/>
    <a:srgbClr val="00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4F510-B9CF-4B0A-A04D-8ECAB10A0D8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F808C-4929-474A-8834-C6FC1C46F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5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F808C-4929-474A-8834-C6FC1C46FB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9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 rot="19612160">
            <a:off x="-248575" y="-2840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 rot="19612160">
            <a:off x="-248576" y="241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 rot="19612160">
            <a:off x="-248575" y="92623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 rot="19612160">
            <a:off x="1626094" y="-28408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9612160">
            <a:off x="-248577" y="168505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612160">
            <a:off x="1626094" y="43785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 rot="19612160">
            <a:off x="-248581" y="240204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9612160">
            <a:off x="1715401" y="115979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 rot="19612160">
            <a:off x="3679377" y="-12429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 rot="19612160">
            <a:off x="-248586" y="31289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19612160">
            <a:off x="1670747" y="18555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 rot="19612160">
            <a:off x="3634729" y="550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 rot="19612160">
            <a:off x="5464739" y="-6113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 rot="19612160">
            <a:off x="-248593" y="38228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 rot="19612160">
            <a:off x="1670730" y="258055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 rot="19612160">
            <a:off x="3641341" y="132154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 rot="19612160">
            <a:off x="5589570" y="8508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 rot="19612160">
            <a:off x="-248592" y="45511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 rot="19612160">
            <a:off x="1715384" y="327443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 rot="19612160">
            <a:off x="4058094" y="444677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 rot="19612160">
            <a:off x="5571789" y="806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 rot="19612160">
            <a:off x="7374884" y="-40201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 rot="19612160">
            <a:off x="-132307" y="511425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 rot="19612160">
            <a:off x="1715384" y="389829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 rot="19612160">
            <a:off x="3652139" y="271108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 rot="19612160">
            <a:off x="5589569" y="147325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 rot="19612160">
            <a:off x="7476926" y="2521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 rot="19612160">
            <a:off x="-78785" y="566263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 rot="19612160">
            <a:off x="1786689" y="448289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 rot="19612160">
            <a:off x="3734823" y="324407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 rot="19612160">
            <a:off x="5723213" y="20056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 rot="19612160">
            <a:off x="7569292" y="8439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 rot="19612160">
            <a:off x="9471161" y="-35784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 rot="19612160">
            <a:off x="921101" y="56946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 rot="19612160">
            <a:off x="2866858" y="447876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 rot="19612160">
            <a:off x="4839376" y="323994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 rot="19612160">
            <a:off x="6731778" y="20007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 rot="19612160">
            <a:off x="8614020" y="7548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 rot="19612160">
            <a:off x="10540791" y="-4505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6" name="文本框 45"/>
          <p:cNvSpPr txBox="1"/>
          <p:nvPr userDrawn="1"/>
        </p:nvSpPr>
        <p:spPr>
          <a:xfrm rot="19612160">
            <a:off x="2142495" y="566263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7" name="文本框 46"/>
          <p:cNvSpPr txBox="1"/>
          <p:nvPr userDrawn="1"/>
        </p:nvSpPr>
        <p:spPr>
          <a:xfrm rot="19612160">
            <a:off x="11180250" y="430285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8" name="文本框 47"/>
          <p:cNvSpPr txBox="1"/>
          <p:nvPr userDrawn="1"/>
        </p:nvSpPr>
        <p:spPr>
          <a:xfrm rot="19612160">
            <a:off x="6006228" y="32195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 rot="19612160">
            <a:off x="8041440" y="19054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 rot="19612160">
            <a:off x="9899793" y="6314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1" name="文本框 50"/>
          <p:cNvSpPr txBox="1"/>
          <p:nvPr userDrawn="1"/>
        </p:nvSpPr>
        <p:spPr>
          <a:xfrm rot="19612160">
            <a:off x="3591222" y="54479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2" name="文本框 51"/>
          <p:cNvSpPr txBox="1"/>
          <p:nvPr userDrawn="1"/>
        </p:nvSpPr>
        <p:spPr>
          <a:xfrm rot="19612160">
            <a:off x="5648990" y="419359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3" name="文本框 52"/>
          <p:cNvSpPr txBox="1"/>
          <p:nvPr userDrawn="1"/>
        </p:nvSpPr>
        <p:spPr>
          <a:xfrm rot="19612160">
            <a:off x="7687705" y="289285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4" name="文本框 53"/>
          <p:cNvSpPr txBox="1"/>
          <p:nvPr userDrawn="1"/>
        </p:nvSpPr>
        <p:spPr>
          <a:xfrm rot="19612160">
            <a:off x="9512731" y="173997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 rot="19612160">
            <a:off x="11396519" y="51256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6" name="文本框 55"/>
          <p:cNvSpPr txBox="1"/>
          <p:nvPr userDrawn="1"/>
        </p:nvSpPr>
        <p:spPr>
          <a:xfrm rot="19612160">
            <a:off x="4662547" y="54876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7" name="文本框 56"/>
          <p:cNvSpPr txBox="1"/>
          <p:nvPr userDrawn="1"/>
        </p:nvSpPr>
        <p:spPr>
          <a:xfrm rot="19612160">
            <a:off x="6616216" y="424427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8" name="文本框 57"/>
          <p:cNvSpPr txBox="1"/>
          <p:nvPr userDrawn="1"/>
        </p:nvSpPr>
        <p:spPr>
          <a:xfrm rot="19612160">
            <a:off x="8634742" y="29324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9" name="文本框 58"/>
          <p:cNvSpPr txBox="1"/>
          <p:nvPr userDrawn="1"/>
        </p:nvSpPr>
        <p:spPr>
          <a:xfrm rot="19612160">
            <a:off x="10540791" y="177407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0" name="文本框 59"/>
          <p:cNvSpPr txBox="1"/>
          <p:nvPr userDrawn="1"/>
        </p:nvSpPr>
        <p:spPr>
          <a:xfrm rot="19612160">
            <a:off x="5827610" y="55719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1" name="文本框 60"/>
          <p:cNvSpPr txBox="1"/>
          <p:nvPr userDrawn="1"/>
        </p:nvSpPr>
        <p:spPr>
          <a:xfrm rot="19612160">
            <a:off x="7807281" y="422872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2" name="文本框 61"/>
          <p:cNvSpPr txBox="1"/>
          <p:nvPr userDrawn="1"/>
        </p:nvSpPr>
        <p:spPr>
          <a:xfrm rot="19612160">
            <a:off x="9670280" y="29908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 rot="19612160">
            <a:off x="11457816" y="175899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 rot="19612160">
            <a:off x="7088923" y="55755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5" name="文本框 64"/>
          <p:cNvSpPr txBox="1"/>
          <p:nvPr userDrawn="1"/>
        </p:nvSpPr>
        <p:spPr>
          <a:xfrm rot="19612160">
            <a:off x="9116339" y="424427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6" name="文本框 65"/>
          <p:cNvSpPr txBox="1"/>
          <p:nvPr userDrawn="1"/>
        </p:nvSpPr>
        <p:spPr>
          <a:xfrm rot="19612160">
            <a:off x="10993444" y="299089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7" name="文本框 66"/>
          <p:cNvSpPr txBox="1"/>
          <p:nvPr userDrawn="1"/>
        </p:nvSpPr>
        <p:spPr>
          <a:xfrm rot="19612160">
            <a:off x="8115571" y="55681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8" name="文本框 67"/>
          <p:cNvSpPr txBox="1"/>
          <p:nvPr userDrawn="1"/>
        </p:nvSpPr>
        <p:spPr>
          <a:xfrm rot="19612160">
            <a:off x="9982058" y="43376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9" name="文本框 68"/>
          <p:cNvSpPr txBox="1"/>
          <p:nvPr userDrawn="1"/>
        </p:nvSpPr>
        <p:spPr>
          <a:xfrm rot="19612160">
            <a:off x="9280756" y="54953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0" name="文本框 69"/>
          <p:cNvSpPr txBox="1"/>
          <p:nvPr userDrawn="1"/>
        </p:nvSpPr>
        <p:spPr>
          <a:xfrm rot="19612160">
            <a:off x="3697108" y="19600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1" name="文本框 70"/>
          <p:cNvSpPr txBox="1"/>
          <p:nvPr userDrawn="1"/>
        </p:nvSpPr>
        <p:spPr>
          <a:xfrm rot="19612160">
            <a:off x="10373311" y="552239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 rot="19612160">
            <a:off x="11412174" y="54479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3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4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3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4795-04D2-4D38-873B-EC2648357973}" type="datetimeFigureOut">
              <a:rPr lang="zh-CN" altLang="en-US" smtClean="0"/>
              <a:t>2020/09/27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9F20-4182-416C-B0DC-0B29379E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3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1680754" y="348342"/>
            <a:ext cx="8438606" cy="6183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60061" y="5764905"/>
            <a:ext cx="8274915" cy="417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应用服务器、数据库服务器、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tomcat1.8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weblogic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0061" y="4738644"/>
            <a:ext cx="1065320" cy="779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Couchbase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6341" y="5031610"/>
            <a:ext cx="2025293" cy="4864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Oracle</a:t>
            </a:r>
          </a:p>
        </p:txBody>
      </p:sp>
      <p:sp>
        <p:nvSpPr>
          <p:cNvPr id="12" name="矩形 11"/>
          <p:cNvSpPr/>
          <p:nvPr/>
        </p:nvSpPr>
        <p:spPr>
          <a:xfrm>
            <a:off x="2886342" y="4738647"/>
            <a:ext cx="684172" cy="253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1474" y="4738646"/>
            <a:ext cx="1280160" cy="2530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ShardingSphere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6534" y="4738646"/>
            <a:ext cx="1142174" cy="7794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Lucence</a:t>
            </a: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2594" y="4738645"/>
            <a:ext cx="696010" cy="77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9564" y="4738645"/>
            <a:ext cx="696010" cy="77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otter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Canal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Debezium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9668" y="4738644"/>
            <a:ext cx="1142174" cy="7794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</a:p>
        </p:txBody>
      </p:sp>
      <p:sp>
        <p:nvSpPr>
          <p:cNvPr id="20" name="矩形 19"/>
          <p:cNvSpPr/>
          <p:nvPr/>
        </p:nvSpPr>
        <p:spPr>
          <a:xfrm>
            <a:off x="8892802" y="4738644"/>
            <a:ext cx="1142174" cy="7794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adoop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60061" y="5518097"/>
            <a:ext cx="1065320" cy="21544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6341" y="5518097"/>
            <a:ext cx="3539232" cy="215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分布式数据库、分库分表、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同步数据到文件系统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86532" y="5518097"/>
            <a:ext cx="1142175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89667" y="5518097"/>
            <a:ext cx="1142176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92801" y="5518097"/>
            <a:ext cx="1142175" cy="215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60061" y="4005942"/>
            <a:ext cx="8274915" cy="685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915886" y="4119155"/>
            <a:ext cx="1654628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</a:p>
          <a:p>
            <a:pPr algn="ctr"/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26339" y="4119155"/>
            <a:ext cx="1750423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</a:p>
          <a:p>
            <a:pPr algn="ctr"/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32587" y="4119155"/>
            <a:ext cx="1750423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-job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538835" y="4117801"/>
            <a:ext cx="2336685" cy="461554"/>
          </a:xfrm>
          <a:prstGeom prst="roundRect">
            <a:avLst>
              <a:gd name="adj" fmla="val 88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Zookeeper/Eureka/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061" y="2903701"/>
            <a:ext cx="856866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6318" y="2903701"/>
            <a:ext cx="1231331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07040" y="2903701"/>
            <a:ext cx="1056078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0776" y="2903701"/>
            <a:ext cx="1202774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60061" y="3665547"/>
            <a:ext cx="973145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08473" y="2903701"/>
            <a:ext cx="726503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Jfinal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34287" y="3665547"/>
            <a:ext cx="973145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42509" y="2903701"/>
            <a:ext cx="1078876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72416" y="2903701"/>
            <a:ext cx="856669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50620" y="3665547"/>
            <a:ext cx="741833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93534" y="3665547"/>
            <a:ext cx="945796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Javassist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40411" y="3665547"/>
            <a:ext cx="1348899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Byte-buddy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90394" y="3665547"/>
            <a:ext cx="944579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60061" y="2245727"/>
            <a:ext cx="1705950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18240" y="2245727"/>
            <a:ext cx="1705950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RateLimiter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76423" y="2254046"/>
            <a:ext cx="4558552" cy="398339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netflix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/conductor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60060" y="2637205"/>
            <a:ext cx="1705950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服务，降级、熔断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18240" y="2637205"/>
            <a:ext cx="1705950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服务限流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76421" y="2637205"/>
            <a:ext cx="4558553" cy="215444"/>
          </a:xfrm>
          <a:prstGeom prst="rect">
            <a:avLst/>
          </a:prstGeom>
          <a:solidFill>
            <a:srgbClr val="9900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8513" y="3665547"/>
            <a:ext cx="719127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Antlr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0060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39506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四层架构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318953" y="1689461"/>
            <a:ext cx="2716145" cy="494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5070" y="1235912"/>
            <a:ext cx="8279903" cy="3970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481943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123014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764084" y="1298549"/>
            <a:ext cx="1544389" cy="257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55766" y="868569"/>
            <a:ext cx="2721135" cy="3273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39506" y="868569"/>
            <a:ext cx="2721135" cy="32739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23246" y="868005"/>
            <a:ext cx="2721135" cy="32795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755765" y="424760"/>
            <a:ext cx="8279208" cy="39706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LVS/F5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755071" y="6182156"/>
            <a:ext cx="8279902" cy="278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Kubernetes(K8S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、云平台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8753" y="348342"/>
            <a:ext cx="1060530" cy="6183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61851" y="424759"/>
            <a:ext cx="870857" cy="771201"/>
          </a:xfrm>
          <a:prstGeom prst="roundRect">
            <a:avLst>
              <a:gd name="adj" fmla="val 8762"/>
            </a:avLst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58389" y="1235913"/>
            <a:ext cx="874319" cy="397066"/>
          </a:xfrm>
          <a:prstGeom prst="roundRect">
            <a:avLst>
              <a:gd name="adj" fmla="val 876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58388" y="1689461"/>
            <a:ext cx="874319" cy="494194"/>
          </a:xfrm>
          <a:prstGeom prst="roundRect">
            <a:avLst>
              <a:gd name="adj" fmla="val 8762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669103" y="2240137"/>
            <a:ext cx="874319" cy="612512"/>
          </a:xfrm>
          <a:prstGeom prst="roundRect">
            <a:avLst>
              <a:gd name="adj" fmla="val 8762"/>
            </a:avLst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69102" y="2903701"/>
            <a:ext cx="874319" cy="1051106"/>
          </a:xfrm>
          <a:prstGeom prst="roundRect">
            <a:avLst>
              <a:gd name="adj" fmla="val 87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669102" y="4005859"/>
            <a:ext cx="874319" cy="685356"/>
          </a:xfrm>
          <a:prstGeom prst="roundRect">
            <a:avLst>
              <a:gd name="adj" fmla="val 8762"/>
            </a:avLst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69102" y="4738643"/>
            <a:ext cx="874319" cy="994897"/>
          </a:xfrm>
          <a:prstGeom prst="roundRect">
            <a:avLst>
              <a:gd name="adj" fmla="val 87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69101" y="5764906"/>
            <a:ext cx="863605" cy="696230"/>
          </a:xfrm>
          <a:prstGeom prst="roundRect">
            <a:avLst>
              <a:gd name="adj" fmla="val 876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193675" y="348342"/>
            <a:ext cx="1571717" cy="61830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5" name="文本框 84"/>
          <p:cNvSpPr txBox="1"/>
          <p:nvPr/>
        </p:nvSpPr>
        <p:spPr>
          <a:xfrm>
            <a:off x="10190831" y="424759"/>
            <a:ext cx="1574561" cy="2974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支撑服务</a:t>
            </a:r>
            <a:endParaRPr lang="zh-CN" altLang="en-US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0342386" y="868005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0342386" y="1567562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jemter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0342386" y="2267119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</a:p>
          <a:p>
            <a:pPr algn="ctr"/>
            <a:r>
              <a:rPr lang="en-US" altLang="zh-CN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0352370" y="2966676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0352370" y="3666233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0352370" y="4365790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0352370" y="5065347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0363780" y="5764905"/>
            <a:ext cx="1271450" cy="50265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8721" y="3665547"/>
            <a:ext cx="920818" cy="281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snowflake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664153" y="5835046"/>
            <a:ext cx="290603" cy="2906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傅</a:t>
            </a:r>
          </a:p>
        </p:txBody>
      </p:sp>
      <p:sp>
        <p:nvSpPr>
          <p:cNvPr id="84" name="矩形 83"/>
          <p:cNvSpPr/>
          <p:nvPr/>
        </p:nvSpPr>
        <p:spPr>
          <a:xfrm>
            <a:off x="7582941" y="2903701"/>
            <a:ext cx="710084" cy="7246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ert.x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 rot="19722049">
            <a:off x="6153358" y="3569890"/>
            <a:ext cx="1206329" cy="120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/>
          <p:cNvSpPr/>
          <p:nvPr/>
        </p:nvSpPr>
        <p:spPr>
          <a:xfrm rot="8887885">
            <a:off x="6547054" y="3599154"/>
            <a:ext cx="639182" cy="941859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722049">
            <a:off x="279612" y="545639"/>
            <a:ext cx="2551696" cy="179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 rot="8887885">
            <a:off x="291875" y="1103398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立方体 47"/>
          <p:cNvSpPr/>
          <p:nvPr/>
        </p:nvSpPr>
        <p:spPr>
          <a:xfrm rot="8887885">
            <a:off x="674631" y="1768952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19661982">
            <a:off x="796306" y="1808334"/>
            <a:ext cx="60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火锅</a:t>
            </a:r>
          </a:p>
        </p:txBody>
      </p:sp>
      <p:sp>
        <p:nvSpPr>
          <p:cNvPr id="50" name="立方体 49"/>
          <p:cNvSpPr/>
          <p:nvPr/>
        </p:nvSpPr>
        <p:spPr>
          <a:xfrm rot="8887885">
            <a:off x="970193" y="657010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 rot="19661982">
            <a:off x="1108502" y="722800"/>
            <a:ext cx="511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湘菜</a:t>
            </a:r>
          </a:p>
        </p:txBody>
      </p:sp>
      <p:sp>
        <p:nvSpPr>
          <p:cNvPr id="52" name="立方体 51"/>
          <p:cNvSpPr/>
          <p:nvPr/>
        </p:nvSpPr>
        <p:spPr>
          <a:xfrm rot="8887885">
            <a:off x="1608794" y="254922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 rot="19661982">
            <a:off x="1736993" y="313553"/>
            <a:ext cx="5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粤菜</a:t>
            </a:r>
          </a:p>
        </p:txBody>
      </p:sp>
      <p:sp>
        <p:nvSpPr>
          <p:cNvPr id="54" name="立方体 53"/>
          <p:cNvSpPr/>
          <p:nvPr/>
        </p:nvSpPr>
        <p:spPr>
          <a:xfrm rot="8887885">
            <a:off x="1342491" y="1322563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 rot="19661982">
            <a:off x="1463569" y="1352098"/>
            <a:ext cx="60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自助</a:t>
            </a:r>
          </a:p>
        </p:txBody>
      </p:sp>
      <p:sp>
        <p:nvSpPr>
          <p:cNvPr id="56" name="立方体 55"/>
          <p:cNvSpPr/>
          <p:nvPr/>
        </p:nvSpPr>
        <p:spPr>
          <a:xfrm rot="8887885">
            <a:off x="1981092" y="903437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 rot="19661982">
            <a:off x="2116050" y="952559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水吧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551659" y="979469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00206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食堂</a:t>
            </a:r>
          </a:p>
        </p:txBody>
      </p:sp>
      <p:sp>
        <p:nvSpPr>
          <p:cNvPr id="58" name="立方体 57"/>
          <p:cNvSpPr/>
          <p:nvPr/>
        </p:nvSpPr>
        <p:spPr>
          <a:xfrm rot="8887885">
            <a:off x="342693" y="899696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19661982">
            <a:off x="407890" y="983860"/>
            <a:ext cx="587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大盘鸡</a:t>
            </a:r>
          </a:p>
        </p:txBody>
      </p:sp>
      <p:sp>
        <p:nvSpPr>
          <p:cNvPr id="59" name="矩形 58"/>
          <p:cNvSpPr/>
          <p:nvPr/>
        </p:nvSpPr>
        <p:spPr>
          <a:xfrm rot="19722049">
            <a:off x="1132096" y="2379597"/>
            <a:ext cx="2551696" cy="854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 rot="8887885">
            <a:off x="1395649" y="2797144"/>
            <a:ext cx="873359" cy="614952"/>
          </a:xfrm>
          <a:prstGeom prst="cub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 rot="8887885">
            <a:off x="2235549" y="2267805"/>
            <a:ext cx="873359" cy="614952"/>
          </a:xfrm>
          <a:prstGeom prst="cub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9700918">
            <a:off x="2133134" y="3606721"/>
            <a:ext cx="1023115" cy="21933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19700918">
            <a:off x="3671922" y="2791961"/>
            <a:ext cx="1023115" cy="308011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 rot="19722049">
            <a:off x="1954114" y="3819095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9722049">
            <a:off x="2465109" y="4667101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9722049">
            <a:off x="3269753" y="3128098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9722049">
            <a:off x="3799806" y="3948138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9722049">
            <a:off x="4291906" y="4785289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9722049">
            <a:off x="7017324" y="4639738"/>
            <a:ext cx="2448996" cy="1690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19722049">
            <a:off x="4723410" y="120012"/>
            <a:ext cx="1206329" cy="3363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 rot="8887885">
            <a:off x="4332202" y="365351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立方体 91"/>
          <p:cNvSpPr/>
          <p:nvPr/>
        </p:nvSpPr>
        <p:spPr>
          <a:xfrm rot="8887885">
            <a:off x="4889547" y="1313210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 rot="8887885">
            <a:off x="5479475" y="2290835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 rot="8887885">
            <a:off x="6296391" y="3993591"/>
            <a:ext cx="477347" cy="565041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立方体 96"/>
          <p:cNvSpPr/>
          <p:nvPr/>
        </p:nvSpPr>
        <p:spPr>
          <a:xfrm rot="8887885">
            <a:off x="7149500" y="5117536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立方体 97"/>
          <p:cNvSpPr/>
          <p:nvPr/>
        </p:nvSpPr>
        <p:spPr>
          <a:xfrm rot="8887885">
            <a:off x="7558094" y="5764500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/>
        </p:nvSpPr>
        <p:spPr>
          <a:xfrm rot="8887885">
            <a:off x="7994431" y="4509635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 rot="8887885">
            <a:off x="8403025" y="5156599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9151441" y="5005089"/>
            <a:ext cx="457626" cy="795382"/>
          </a:xfrm>
          <a:prstGeom prst="roundRect">
            <a:avLst>
              <a:gd name="adj" fmla="val 15168"/>
            </a:avLst>
          </a:prstGeom>
          <a:solidFill>
            <a:srgbClr val="C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校外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 rot="19700918">
            <a:off x="9251575" y="446863"/>
            <a:ext cx="2343812" cy="262853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 rot="19722049">
            <a:off x="9214960" y="1184355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19722049">
            <a:off x="9834085" y="2178586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19722049">
            <a:off x="10628354" y="462082"/>
            <a:ext cx="786119" cy="1897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磁盘 105"/>
          <p:cNvSpPr/>
          <p:nvPr/>
        </p:nvSpPr>
        <p:spPr>
          <a:xfrm>
            <a:off x="9987938" y="2298383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磁盘 106"/>
          <p:cNvSpPr/>
          <p:nvPr/>
        </p:nvSpPr>
        <p:spPr>
          <a:xfrm>
            <a:off x="9987938" y="2107757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磁盘 108"/>
          <p:cNvSpPr/>
          <p:nvPr/>
        </p:nvSpPr>
        <p:spPr>
          <a:xfrm>
            <a:off x="9987938" y="1905417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流程图: 磁盘 109"/>
          <p:cNvSpPr/>
          <p:nvPr/>
        </p:nvSpPr>
        <p:spPr>
          <a:xfrm>
            <a:off x="9362583" y="1324000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磁盘 110"/>
          <p:cNvSpPr/>
          <p:nvPr/>
        </p:nvSpPr>
        <p:spPr>
          <a:xfrm>
            <a:off x="9362583" y="1133374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流程图: 磁盘 111"/>
          <p:cNvSpPr/>
          <p:nvPr/>
        </p:nvSpPr>
        <p:spPr>
          <a:xfrm>
            <a:off x="9362583" y="931034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立方体 112"/>
          <p:cNvSpPr/>
          <p:nvPr/>
        </p:nvSpPr>
        <p:spPr>
          <a:xfrm rot="8887885">
            <a:off x="10825319" y="669929"/>
            <a:ext cx="491835" cy="148703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9722049">
            <a:off x="10675895" y="3570356"/>
            <a:ext cx="1272888" cy="120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立方体 114"/>
          <p:cNvSpPr/>
          <p:nvPr/>
        </p:nvSpPr>
        <p:spPr>
          <a:xfrm rot="8887885">
            <a:off x="10817252" y="3643068"/>
            <a:ext cx="1000341" cy="998074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笑脸 115"/>
          <p:cNvSpPr/>
          <p:nvPr/>
        </p:nvSpPr>
        <p:spPr>
          <a:xfrm rot="21017214">
            <a:off x="11552792" y="4251587"/>
            <a:ext cx="247700" cy="229394"/>
          </a:xfrm>
          <a:prstGeom prst="smileyFac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19722049">
            <a:off x="6598635" y="201937"/>
            <a:ext cx="1400680" cy="226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645238" y="712676"/>
            <a:ext cx="1334210" cy="12473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操场</a:t>
            </a:r>
            <a:endParaRPr lang="en-US" altLang="zh-CN" dirty="0" smtClean="0"/>
          </a:p>
        </p:txBody>
      </p:sp>
      <p:sp>
        <p:nvSpPr>
          <p:cNvPr id="119" name="立方体 118"/>
          <p:cNvSpPr/>
          <p:nvPr/>
        </p:nvSpPr>
        <p:spPr>
          <a:xfrm rot="8887885">
            <a:off x="6318676" y="427501"/>
            <a:ext cx="873359" cy="161591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立方体 119"/>
          <p:cNvSpPr/>
          <p:nvPr/>
        </p:nvSpPr>
        <p:spPr>
          <a:xfrm rot="8887885">
            <a:off x="7400909" y="2053009"/>
            <a:ext cx="873359" cy="161591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 rot="19722049">
            <a:off x="632287" y="5098545"/>
            <a:ext cx="1507534" cy="110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>
          <a:xfrm flipH="1" flipV="1">
            <a:off x="107672" y="2641782"/>
            <a:ext cx="1359073" cy="2291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108400" y="2376266"/>
            <a:ext cx="482292" cy="27318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2122105" y="5244283"/>
            <a:ext cx="245431" cy="1584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3369807" y="4524504"/>
            <a:ext cx="245431" cy="1584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5417142" y="4603516"/>
            <a:ext cx="654119" cy="4224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3663941" y="1659336"/>
            <a:ext cx="654119" cy="4224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2" idx="3"/>
          </p:cNvCxnSpPr>
          <p:nvPr/>
        </p:nvCxnSpPr>
        <p:spPr>
          <a:xfrm flipV="1">
            <a:off x="2645629" y="51412"/>
            <a:ext cx="1195913" cy="72705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3841542" y="51412"/>
            <a:ext cx="298486" cy="4961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02" idx="1"/>
          </p:cNvCxnSpPr>
          <p:nvPr/>
        </p:nvCxnSpPr>
        <p:spPr>
          <a:xfrm flipV="1">
            <a:off x="7279242" y="2376088"/>
            <a:ext cx="2146646" cy="13575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10499790" y="3280270"/>
            <a:ext cx="296290" cy="4744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4" idx="2"/>
          </p:cNvCxnSpPr>
          <p:nvPr/>
        </p:nvCxnSpPr>
        <p:spPr>
          <a:xfrm>
            <a:off x="7070796" y="4691740"/>
            <a:ext cx="228179" cy="3904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90" idx="2"/>
            <a:endCxn id="94" idx="0"/>
          </p:cNvCxnSpPr>
          <p:nvPr/>
        </p:nvCxnSpPr>
        <p:spPr>
          <a:xfrm>
            <a:off x="6200249" y="3238737"/>
            <a:ext cx="242001" cy="4191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5916154" y="1198635"/>
            <a:ext cx="405095" cy="2492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5982249" y="1386955"/>
            <a:ext cx="414977" cy="2491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圆角矩形 172"/>
          <p:cNvSpPr/>
          <p:nvPr/>
        </p:nvSpPr>
        <p:spPr>
          <a:xfrm>
            <a:off x="3122431" y="2006888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D6009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寝室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2216117" y="3559282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7030A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吹牛</a:t>
            </a:r>
          </a:p>
        </p:txBody>
      </p:sp>
      <p:sp>
        <p:nvSpPr>
          <p:cNvPr id="175" name="圆角矩形 174"/>
          <p:cNvSpPr/>
          <p:nvPr/>
        </p:nvSpPr>
        <p:spPr>
          <a:xfrm>
            <a:off x="2714179" y="4356525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7030A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撩妹</a:t>
            </a:r>
          </a:p>
        </p:txBody>
      </p:sp>
      <p:sp>
        <p:nvSpPr>
          <p:cNvPr id="176" name="圆角矩形 175"/>
          <p:cNvSpPr/>
          <p:nvPr/>
        </p:nvSpPr>
        <p:spPr>
          <a:xfrm>
            <a:off x="3502669" y="2875755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磨牙</a:t>
            </a:r>
          </a:p>
        </p:txBody>
      </p:sp>
      <p:sp>
        <p:nvSpPr>
          <p:cNvPr id="177" name="圆角矩形 176"/>
          <p:cNvSpPr/>
          <p:nvPr/>
        </p:nvSpPr>
        <p:spPr>
          <a:xfrm>
            <a:off x="4035207" y="3657930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打哈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520375" y="4524504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放屁</a:t>
            </a:r>
          </a:p>
        </p:txBody>
      </p:sp>
      <p:cxnSp>
        <p:nvCxnSpPr>
          <p:cNvPr id="181" name="直接箭头连接符 180"/>
          <p:cNvCxnSpPr/>
          <p:nvPr/>
        </p:nvCxnSpPr>
        <p:spPr>
          <a:xfrm flipV="1">
            <a:off x="10629169" y="2083597"/>
            <a:ext cx="253704" cy="1667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 rot="3517510">
            <a:off x="6688913" y="3757784"/>
            <a:ext cx="206542" cy="13009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 rot="3517510">
            <a:off x="6862705" y="4057731"/>
            <a:ext cx="206542" cy="13009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9661868" y="2061443"/>
            <a:ext cx="148538" cy="2496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86847" y="5225413"/>
            <a:ext cx="1279863" cy="847565"/>
          </a:xfrm>
          <a:prstGeom prst="rect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庞各庄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树林</a:t>
            </a:r>
            <a:endParaRPr lang="zh-CN" altLang="en-US" dirty="0"/>
          </a:p>
        </p:txBody>
      </p:sp>
      <p:sp>
        <p:nvSpPr>
          <p:cNvPr id="193" name="文本框 192"/>
          <p:cNvSpPr txBox="1"/>
          <p:nvPr/>
        </p:nvSpPr>
        <p:spPr>
          <a:xfrm rot="19657361">
            <a:off x="2377926" y="2348093"/>
            <a:ext cx="60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女寝</a:t>
            </a:r>
          </a:p>
        </p:txBody>
      </p:sp>
      <p:sp>
        <p:nvSpPr>
          <p:cNvPr id="194" name="文本框 193"/>
          <p:cNvSpPr txBox="1"/>
          <p:nvPr/>
        </p:nvSpPr>
        <p:spPr>
          <a:xfrm rot="19657361">
            <a:off x="1521001" y="2859584"/>
            <a:ext cx="68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男寝</a:t>
            </a:r>
          </a:p>
        </p:txBody>
      </p:sp>
      <p:sp>
        <p:nvSpPr>
          <p:cNvPr id="3" name="文本框 2"/>
          <p:cNvSpPr txBox="1"/>
          <p:nvPr/>
        </p:nvSpPr>
        <p:spPr>
          <a:xfrm rot="19676398">
            <a:off x="6365747" y="3978372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渣渣</a:t>
            </a:r>
          </a:p>
        </p:txBody>
      </p:sp>
      <p:sp>
        <p:nvSpPr>
          <p:cNvPr id="87" name="文本框 86"/>
          <p:cNvSpPr txBox="1"/>
          <p:nvPr/>
        </p:nvSpPr>
        <p:spPr>
          <a:xfrm rot="19657361">
            <a:off x="7262699" y="5208474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网吧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 rot="19657361">
            <a:off x="7676762" y="5858453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宾馆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 rot="19657361">
            <a:off x="8101803" y="4594419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酒吧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 rot="19657361">
            <a:off x="8506273" y="5142656"/>
            <a:ext cx="686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不可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 rot="19657361">
            <a:off x="11027369" y="3664738"/>
            <a:ext cx="68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教务总处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 rot="19676398">
            <a:off x="10923098" y="10632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化粪池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458478" y="1216054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男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78264" y="2187413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女</a:t>
            </a:r>
          </a:p>
        </p:txBody>
      </p:sp>
      <p:sp>
        <p:nvSpPr>
          <p:cNvPr id="127" name="文本框 126"/>
          <p:cNvSpPr txBox="1"/>
          <p:nvPr/>
        </p:nvSpPr>
        <p:spPr>
          <a:xfrm rot="19657361">
            <a:off x="4484433" y="483833"/>
            <a:ext cx="69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教学楼</a:t>
            </a:r>
          </a:p>
        </p:txBody>
      </p:sp>
      <p:sp>
        <p:nvSpPr>
          <p:cNvPr id="129" name="文本框 128"/>
          <p:cNvSpPr txBox="1"/>
          <p:nvPr/>
        </p:nvSpPr>
        <p:spPr>
          <a:xfrm rot="19657361">
            <a:off x="5047808" y="1439472"/>
            <a:ext cx="680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图书馆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 rot="19657361">
            <a:off x="5642935" y="2405450"/>
            <a:ext cx="71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体育馆</a:t>
            </a:r>
          </a:p>
        </p:txBody>
      </p:sp>
      <p:sp>
        <p:nvSpPr>
          <p:cNvPr id="4" name="文本框 3"/>
          <p:cNvSpPr txBox="1"/>
          <p:nvPr/>
        </p:nvSpPr>
        <p:spPr>
          <a:xfrm rot="19735147">
            <a:off x="8515876" y="7857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公共厕所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 rot="19735147">
            <a:off x="7852102" y="28252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 rot="19735147">
            <a:off x="6249040" y="3176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输出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 rot="19735147">
            <a:off x="5541801" y="47961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赋能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 rot="19735147">
            <a:off x="3790198" y="18529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治理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 rot="19735147">
            <a:off x="3324987" y="46090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灰度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 rot="19735147">
            <a:off x="2077521" y="53239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保护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rot="3665455">
            <a:off x="609627" y="38068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选配物料</a:t>
            </a:r>
          </a:p>
        </p:txBody>
      </p:sp>
      <p:sp>
        <p:nvSpPr>
          <p:cNvPr id="141" name="文本框 140"/>
          <p:cNvSpPr txBox="1"/>
          <p:nvPr/>
        </p:nvSpPr>
        <p:spPr>
          <a:xfrm rot="19735147">
            <a:off x="2933390" y="4610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" name="Picture 2" descr="https://bugstack.cn/assets/images/qr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371" y="5360407"/>
            <a:ext cx="1195833" cy="11907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文本框 143"/>
          <p:cNvSpPr txBox="1"/>
          <p:nvPr/>
        </p:nvSpPr>
        <p:spPr>
          <a:xfrm>
            <a:off x="10548758" y="6592846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公众号：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bugstack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虫洞栈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 rot="19722049">
            <a:off x="6153358" y="3569890"/>
            <a:ext cx="1206329" cy="120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/>
          <p:cNvSpPr/>
          <p:nvPr/>
        </p:nvSpPr>
        <p:spPr>
          <a:xfrm rot="8887885">
            <a:off x="6547054" y="3599154"/>
            <a:ext cx="639182" cy="941859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722049">
            <a:off x="279612" y="545639"/>
            <a:ext cx="2551696" cy="179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 rot="8887885">
            <a:off x="291875" y="1103398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立方体 47"/>
          <p:cNvSpPr/>
          <p:nvPr/>
        </p:nvSpPr>
        <p:spPr>
          <a:xfrm rot="8887885">
            <a:off x="674631" y="1768952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19661982">
            <a:off x="796306" y="1808334"/>
            <a:ext cx="60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对账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0" name="立方体 49"/>
          <p:cNvSpPr/>
          <p:nvPr/>
        </p:nvSpPr>
        <p:spPr>
          <a:xfrm rot="8887885">
            <a:off x="970193" y="657010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 rot="19661982">
            <a:off x="1108502" y="722800"/>
            <a:ext cx="511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交易</a:t>
            </a:r>
          </a:p>
        </p:txBody>
      </p:sp>
      <p:sp>
        <p:nvSpPr>
          <p:cNvPr id="52" name="立方体 51"/>
          <p:cNvSpPr/>
          <p:nvPr/>
        </p:nvSpPr>
        <p:spPr>
          <a:xfrm rot="8887885">
            <a:off x="1608794" y="254922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 rot="19661982">
            <a:off x="1736993" y="313553"/>
            <a:ext cx="5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账务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立方体 53"/>
          <p:cNvSpPr/>
          <p:nvPr/>
        </p:nvSpPr>
        <p:spPr>
          <a:xfrm rot="8887885">
            <a:off x="1342491" y="1322563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 rot="19661982">
            <a:off x="1463569" y="1352098"/>
            <a:ext cx="608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结算</a:t>
            </a:r>
          </a:p>
        </p:txBody>
      </p:sp>
      <p:sp>
        <p:nvSpPr>
          <p:cNvPr id="56" name="立方体 55"/>
          <p:cNvSpPr/>
          <p:nvPr/>
        </p:nvSpPr>
        <p:spPr>
          <a:xfrm rot="8887885">
            <a:off x="1981092" y="903437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 rot="19661982">
            <a:off x="2116050" y="952559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账户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551659" y="979469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00206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物料</a:t>
            </a:r>
          </a:p>
        </p:txBody>
      </p:sp>
      <p:sp>
        <p:nvSpPr>
          <p:cNvPr id="58" name="立方体 57"/>
          <p:cNvSpPr/>
          <p:nvPr/>
        </p:nvSpPr>
        <p:spPr>
          <a:xfrm rot="8887885">
            <a:off x="342693" y="899696"/>
            <a:ext cx="645017" cy="614952"/>
          </a:xfrm>
          <a:prstGeom prst="cub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19661982">
            <a:off x="443809" y="971500"/>
            <a:ext cx="492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</a:rPr>
              <a:t>活动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 rot="19722049">
            <a:off x="1132096" y="2379597"/>
            <a:ext cx="2551696" cy="854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 rot="8887885">
            <a:off x="1395649" y="2797144"/>
            <a:ext cx="873359" cy="614952"/>
          </a:xfrm>
          <a:prstGeom prst="cub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 rot="8887885">
            <a:off x="2235549" y="2267805"/>
            <a:ext cx="873359" cy="614952"/>
          </a:xfrm>
          <a:prstGeom prst="cube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9700918">
            <a:off x="2133134" y="3606721"/>
            <a:ext cx="1023115" cy="21933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19700918">
            <a:off x="3671922" y="2791961"/>
            <a:ext cx="1023115" cy="308011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 rot="19722049">
            <a:off x="1954114" y="3819095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9722049">
            <a:off x="2465109" y="4667101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19722049">
            <a:off x="3269753" y="3128098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9722049">
            <a:off x="3799806" y="3948138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9722049">
            <a:off x="4291906" y="4785289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9722049">
            <a:off x="7017324" y="4639738"/>
            <a:ext cx="2448996" cy="1690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19722049">
            <a:off x="4723410" y="120012"/>
            <a:ext cx="1206329" cy="3363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 rot="8887885">
            <a:off x="4332202" y="365351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立方体 91"/>
          <p:cNvSpPr/>
          <p:nvPr/>
        </p:nvSpPr>
        <p:spPr>
          <a:xfrm rot="8887885">
            <a:off x="4889547" y="1313210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 rot="8887885">
            <a:off x="5479475" y="2290835"/>
            <a:ext cx="873359" cy="82986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 rot="8887885">
            <a:off x="6296391" y="3993591"/>
            <a:ext cx="477347" cy="565041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立方体 96"/>
          <p:cNvSpPr/>
          <p:nvPr/>
        </p:nvSpPr>
        <p:spPr>
          <a:xfrm rot="8887885">
            <a:off x="7149500" y="5117536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立方体 97"/>
          <p:cNvSpPr/>
          <p:nvPr/>
        </p:nvSpPr>
        <p:spPr>
          <a:xfrm rot="8887885">
            <a:off x="7558094" y="5764500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/>
        </p:nvSpPr>
        <p:spPr>
          <a:xfrm rot="8887885">
            <a:off x="7994431" y="4509635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 rot="8887885">
            <a:off x="8403025" y="5156599"/>
            <a:ext cx="873359" cy="614952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9151441" y="5005089"/>
            <a:ext cx="457626" cy="795382"/>
          </a:xfrm>
          <a:prstGeom prst="roundRect">
            <a:avLst>
              <a:gd name="adj" fmla="val 15168"/>
            </a:avLst>
          </a:prstGeom>
          <a:solidFill>
            <a:srgbClr val="C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运维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 rot="19700918">
            <a:off x="9251575" y="446863"/>
            <a:ext cx="2343812" cy="262853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 rot="19722049">
            <a:off x="9214960" y="1184355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19722049">
            <a:off x="9834085" y="2178586"/>
            <a:ext cx="786119" cy="71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19722049">
            <a:off x="10628354" y="462082"/>
            <a:ext cx="786119" cy="1897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磁盘 105"/>
          <p:cNvSpPr/>
          <p:nvPr/>
        </p:nvSpPr>
        <p:spPr>
          <a:xfrm>
            <a:off x="9987938" y="2298383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磁盘 106"/>
          <p:cNvSpPr/>
          <p:nvPr/>
        </p:nvSpPr>
        <p:spPr>
          <a:xfrm>
            <a:off x="9987938" y="2107757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磁盘 108"/>
          <p:cNvSpPr/>
          <p:nvPr/>
        </p:nvSpPr>
        <p:spPr>
          <a:xfrm>
            <a:off x="9987938" y="1905417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流程图: 磁盘 109"/>
          <p:cNvSpPr/>
          <p:nvPr/>
        </p:nvSpPr>
        <p:spPr>
          <a:xfrm>
            <a:off x="9362583" y="1324000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磁盘 110"/>
          <p:cNvSpPr/>
          <p:nvPr/>
        </p:nvSpPr>
        <p:spPr>
          <a:xfrm>
            <a:off x="9362583" y="1133374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流程图: 磁盘 111"/>
          <p:cNvSpPr/>
          <p:nvPr/>
        </p:nvSpPr>
        <p:spPr>
          <a:xfrm>
            <a:off x="9362583" y="931034"/>
            <a:ext cx="480893" cy="31455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立方体 112"/>
          <p:cNvSpPr/>
          <p:nvPr/>
        </p:nvSpPr>
        <p:spPr>
          <a:xfrm rot="8887885">
            <a:off x="10825319" y="669929"/>
            <a:ext cx="491835" cy="148703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 rot="19722049">
            <a:off x="10675895" y="3570356"/>
            <a:ext cx="1272888" cy="120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立方体 114"/>
          <p:cNvSpPr/>
          <p:nvPr/>
        </p:nvSpPr>
        <p:spPr>
          <a:xfrm rot="8887885">
            <a:off x="10817252" y="3643068"/>
            <a:ext cx="1000341" cy="998074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笑脸 115"/>
          <p:cNvSpPr/>
          <p:nvPr/>
        </p:nvSpPr>
        <p:spPr>
          <a:xfrm rot="21017214">
            <a:off x="11552792" y="4251587"/>
            <a:ext cx="247700" cy="229394"/>
          </a:xfrm>
          <a:prstGeom prst="smileyFac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 rot="19722049">
            <a:off x="6598635" y="201937"/>
            <a:ext cx="1400680" cy="226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645238" y="712676"/>
            <a:ext cx="1334210" cy="12473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规范</a:t>
            </a:r>
            <a:endParaRPr lang="en-US" altLang="zh-CN" dirty="0" smtClean="0"/>
          </a:p>
        </p:txBody>
      </p:sp>
      <p:sp>
        <p:nvSpPr>
          <p:cNvPr id="119" name="立方体 118"/>
          <p:cNvSpPr/>
          <p:nvPr/>
        </p:nvSpPr>
        <p:spPr>
          <a:xfrm rot="8887885">
            <a:off x="6318676" y="427501"/>
            <a:ext cx="873359" cy="161591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立方体 119"/>
          <p:cNvSpPr/>
          <p:nvPr/>
        </p:nvSpPr>
        <p:spPr>
          <a:xfrm rot="8887885">
            <a:off x="7400909" y="2053009"/>
            <a:ext cx="873359" cy="161591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 rot="19722049">
            <a:off x="632287" y="5098545"/>
            <a:ext cx="1507534" cy="110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>
          <a:xfrm flipH="1" flipV="1">
            <a:off x="107672" y="2641782"/>
            <a:ext cx="1359073" cy="2291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108400" y="2376266"/>
            <a:ext cx="482292" cy="27318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2122105" y="5244283"/>
            <a:ext cx="245431" cy="1584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3369807" y="4524504"/>
            <a:ext cx="245431" cy="1584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5417142" y="4603516"/>
            <a:ext cx="654119" cy="4224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3663941" y="1659336"/>
            <a:ext cx="654119" cy="4224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2" idx="3"/>
          </p:cNvCxnSpPr>
          <p:nvPr/>
        </p:nvCxnSpPr>
        <p:spPr>
          <a:xfrm flipV="1">
            <a:off x="2645629" y="51412"/>
            <a:ext cx="1195913" cy="72705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3841542" y="51412"/>
            <a:ext cx="298486" cy="4961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02" idx="1"/>
          </p:cNvCxnSpPr>
          <p:nvPr/>
        </p:nvCxnSpPr>
        <p:spPr>
          <a:xfrm flipV="1">
            <a:off x="7279242" y="2376088"/>
            <a:ext cx="2146646" cy="13575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10499790" y="3280270"/>
            <a:ext cx="296290" cy="4744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4" idx="2"/>
          </p:cNvCxnSpPr>
          <p:nvPr/>
        </p:nvCxnSpPr>
        <p:spPr>
          <a:xfrm>
            <a:off x="7070796" y="4691740"/>
            <a:ext cx="228179" cy="3904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90" idx="2"/>
            <a:endCxn id="94" idx="0"/>
          </p:cNvCxnSpPr>
          <p:nvPr/>
        </p:nvCxnSpPr>
        <p:spPr>
          <a:xfrm>
            <a:off x="6200249" y="3238737"/>
            <a:ext cx="242001" cy="4191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V="1">
            <a:off x="5916154" y="1198635"/>
            <a:ext cx="405095" cy="2492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>
            <a:off x="5982249" y="1386955"/>
            <a:ext cx="414977" cy="2491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圆角矩形 172"/>
          <p:cNvSpPr/>
          <p:nvPr/>
        </p:nvSpPr>
        <p:spPr>
          <a:xfrm>
            <a:off x="3122431" y="2006888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D6009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组件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2216117" y="3559282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7030A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黑名单</a:t>
            </a:r>
          </a:p>
        </p:txBody>
      </p:sp>
      <p:sp>
        <p:nvSpPr>
          <p:cNvPr id="175" name="圆角矩形 174"/>
          <p:cNvSpPr/>
          <p:nvPr/>
        </p:nvSpPr>
        <p:spPr>
          <a:xfrm>
            <a:off x="2714179" y="4356525"/>
            <a:ext cx="457626" cy="772735"/>
          </a:xfrm>
          <a:prstGeom prst="roundRect">
            <a:avLst>
              <a:gd name="adj" fmla="val 15168"/>
            </a:avLst>
          </a:prstGeom>
          <a:solidFill>
            <a:srgbClr val="7030A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白名单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3502669" y="2875755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降级</a:t>
            </a:r>
          </a:p>
        </p:txBody>
      </p:sp>
      <p:sp>
        <p:nvSpPr>
          <p:cNvPr id="177" name="圆角矩形 176"/>
          <p:cNvSpPr/>
          <p:nvPr/>
        </p:nvSpPr>
        <p:spPr>
          <a:xfrm>
            <a:off x="4035207" y="3657930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限流</a:t>
            </a:r>
          </a:p>
        </p:txBody>
      </p:sp>
      <p:sp>
        <p:nvSpPr>
          <p:cNvPr id="178" name="圆角矩形 177"/>
          <p:cNvSpPr/>
          <p:nvPr/>
        </p:nvSpPr>
        <p:spPr>
          <a:xfrm>
            <a:off x="4520375" y="4524504"/>
            <a:ext cx="457626" cy="772735"/>
          </a:xfrm>
          <a:prstGeom prst="roundRect">
            <a:avLst>
              <a:gd name="adj" fmla="val 1516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熔断</a:t>
            </a:r>
          </a:p>
        </p:txBody>
      </p:sp>
      <p:cxnSp>
        <p:nvCxnSpPr>
          <p:cNvPr id="181" name="直接箭头连接符 180"/>
          <p:cNvCxnSpPr/>
          <p:nvPr/>
        </p:nvCxnSpPr>
        <p:spPr>
          <a:xfrm flipV="1">
            <a:off x="10629169" y="2083597"/>
            <a:ext cx="253704" cy="1667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 rot="3517510">
            <a:off x="6688913" y="3757784"/>
            <a:ext cx="206542" cy="13009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 rot="3517510">
            <a:off x="6862705" y="4057731"/>
            <a:ext cx="206542" cy="13009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9661868" y="2061443"/>
            <a:ext cx="148538" cy="2496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86847" y="5225413"/>
            <a:ext cx="1279863" cy="847565"/>
          </a:xfrm>
          <a:prstGeom prst="rect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研发流程</a:t>
            </a:r>
            <a:endParaRPr lang="zh-CN" altLang="en-US" dirty="0"/>
          </a:p>
        </p:txBody>
      </p:sp>
      <p:sp>
        <p:nvSpPr>
          <p:cNvPr id="193" name="文本框 192"/>
          <p:cNvSpPr txBox="1"/>
          <p:nvPr/>
        </p:nvSpPr>
        <p:spPr>
          <a:xfrm rot="19657361">
            <a:off x="2377926" y="2348093"/>
            <a:ext cx="60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风控</a:t>
            </a:r>
          </a:p>
        </p:txBody>
      </p:sp>
      <p:sp>
        <p:nvSpPr>
          <p:cNvPr id="194" name="文本框 193"/>
          <p:cNvSpPr txBox="1"/>
          <p:nvPr/>
        </p:nvSpPr>
        <p:spPr>
          <a:xfrm rot="19657361">
            <a:off x="1521001" y="2859584"/>
            <a:ext cx="68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量化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rot="19676398">
            <a:off x="6365747" y="3978373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产品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 rot="19657361">
            <a:off x="7262699" y="5208474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 rot="19657361">
            <a:off x="7676762" y="5858453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 rot="19657361">
            <a:off x="8101803" y="4594419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jemter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 rot="19657361">
            <a:off x="8506273" y="5219600"/>
            <a:ext cx="686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ELK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 rot="19657361">
            <a:off x="11027369" y="3787848"/>
            <a:ext cx="68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运营</a:t>
            </a:r>
          </a:p>
        </p:txBody>
      </p:sp>
      <p:sp>
        <p:nvSpPr>
          <p:cNvPr id="124" name="文本框 123"/>
          <p:cNvSpPr txBox="1"/>
          <p:nvPr/>
        </p:nvSpPr>
        <p:spPr>
          <a:xfrm rot="19676398">
            <a:off x="10923098" y="916534"/>
            <a:ext cx="369332" cy="8473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ES +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Hbase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458478" y="1216054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DB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78264" y="2187413"/>
            <a:ext cx="537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DB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 rot="19657361">
            <a:off x="4490880" y="506040"/>
            <a:ext cx="60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 rot="19657361">
            <a:off x="5053365" y="1458612"/>
            <a:ext cx="60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设计</a:t>
            </a:r>
          </a:p>
        </p:txBody>
      </p:sp>
      <p:sp>
        <p:nvSpPr>
          <p:cNvPr id="130" name="文本框 129"/>
          <p:cNvSpPr txBox="1"/>
          <p:nvPr/>
        </p:nvSpPr>
        <p:spPr>
          <a:xfrm rot="19657361">
            <a:off x="5650827" y="2432634"/>
            <a:ext cx="60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开发</a:t>
            </a:r>
          </a:p>
        </p:txBody>
      </p:sp>
      <p:sp>
        <p:nvSpPr>
          <p:cNvPr id="132" name="文本框 131"/>
          <p:cNvSpPr txBox="1"/>
          <p:nvPr/>
        </p:nvSpPr>
        <p:spPr>
          <a:xfrm rot="3665455">
            <a:off x="609627" y="38068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选配物料</a:t>
            </a:r>
          </a:p>
        </p:txBody>
      </p:sp>
      <p:sp>
        <p:nvSpPr>
          <p:cNvPr id="133" name="文本框 132"/>
          <p:cNvSpPr txBox="1"/>
          <p:nvPr/>
        </p:nvSpPr>
        <p:spPr>
          <a:xfrm rot="19735147">
            <a:off x="8515878" y="7857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 rot="19735147">
            <a:off x="7852102" y="28252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 rot="19735147">
            <a:off x="6249040" y="3176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输出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 rot="19735147">
            <a:off x="5541801" y="47961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赋能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 rot="19735147">
            <a:off x="3790198" y="18529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治理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 rot="19735147">
            <a:off x="3324987" y="46090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灰度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 rot="19735147">
            <a:off x="2077521" y="53239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保护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 rot="19735147">
            <a:off x="2933390" y="4610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bugstack.cn/assets/images/qr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371" y="5360407"/>
            <a:ext cx="1195833" cy="11907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48758" y="6592846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公众号：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bugstack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虫洞栈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3384" y="669186"/>
            <a:ext cx="8424405" cy="523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9020247" y="2502569"/>
            <a:ext cx="1384204" cy="212978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227558" y="5298479"/>
            <a:ext cx="8277733" cy="5225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应用服务器、数据库服务器、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tomcat1.8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679" y="669186"/>
            <a:ext cx="1530876" cy="5234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733350" y="5298479"/>
            <a:ext cx="1237535" cy="5225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7" name="矩形 6"/>
          <p:cNvSpPr/>
          <p:nvPr/>
        </p:nvSpPr>
        <p:spPr>
          <a:xfrm>
            <a:off x="2227558" y="4704156"/>
            <a:ext cx="3437599" cy="5225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ES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3350" y="4109834"/>
            <a:ext cx="1237535" cy="1116837"/>
          </a:xfrm>
          <a:prstGeom prst="roundRect">
            <a:avLst>
              <a:gd name="adj" fmla="val 5580"/>
            </a:avLst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2227559" y="4109833"/>
            <a:ext cx="3437597" cy="5225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</a:p>
        </p:txBody>
      </p:sp>
      <p:sp>
        <p:nvSpPr>
          <p:cNvPr id="10" name="矩形 9"/>
          <p:cNvSpPr/>
          <p:nvPr/>
        </p:nvSpPr>
        <p:spPr>
          <a:xfrm>
            <a:off x="5775159" y="4109834"/>
            <a:ext cx="1173364" cy="11226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028253" y="4371091"/>
            <a:ext cx="1659212" cy="641684"/>
          </a:xfrm>
          <a:prstGeom prst="downArrow">
            <a:avLst/>
          </a:prstGeom>
          <a:solidFill>
            <a:srgbClr val="00B050"/>
          </a:solidFill>
          <a:ln w="9525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Binglog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7558" y="3263425"/>
            <a:ext cx="4720965" cy="7746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328395" y="3359676"/>
            <a:ext cx="1173365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/RPC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31625" y="3359676"/>
            <a:ext cx="795996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57486" y="3359676"/>
            <a:ext cx="777661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465012" y="3369604"/>
            <a:ext cx="1382675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3350" y="3263424"/>
            <a:ext cx="1237535" cy="774601"/>
          </a:xfrm>
          <a:prstGeom prst="roundRect">
            <a:avLst>
              <a:gd name="adj" fmla="val 8059"/>
            </a:avLst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402871" y="3263424"/>
            <a:ext cx="82365" cy="2557571"/>
          </a:xfrm>
          <a:prstGeom prst="leftBr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756" tIns="48377" rIns="96756" bIns="48377"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2"/>
          <p:cNvSpPr txBox="1"/>
          <p:nvPr/>
        </p:nvSpPr>
        <p:spPr>
          <a:xfrm>
            <a:off x="55001" y="4043640"/>
            <a:ext cx="419881" cy="1000767"/>
          </a:xfrm>
          <a:prstGeom prst="rect">
            <a:avLst/>
          </a:prstGeom>
          <a:noFill/>
        </p:spPr>
        <p:txBody>
          <a:bodyPr wrap="square" lIns="96756" tIns="48377" rIns="96756" bIns="48377" rtlCol="0">
            <a:spAutoFit/>
          </a:bodyPr>
          <a:lstStyle/>
          <a:p>
            <a:r>
              <a:rPr lang="zh-CN" altLang="en-US" sz="1467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67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67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67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7558" y="2400208"/>
            <a:ext cx="4720965" cy="7746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7558" y="752454"/>
            <a:ext cx="8277733" cy="4667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网关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Http/Https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权限控制、统一登录、负载均衡、安全验证</a:t>
            </a:r>
          </a:p>
        </p:txBody>
      </p:sp>
      <p:sp>
        <p:nvSpPr>
          <p:cNvPr id="22" name="矩形 21"/>
          <p:cNvSpPr/>
          <p:nvPr/>
        </p:nvSpPr>
        <p:spPr>
          <a:xfrm>
            <a:off x="2227558" y="1291011"/>
            <a:ext cx="8277733" cy="10373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28395" y="2496459"/>
            <a:ext cx="1303229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原子服务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35147" y="2496459"/>
            <a:ext cx="1512540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 </a:t>
            </a: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32461" y="2502568"/>
            <a:ext cx="1501848" cy="582096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33350" y="2400206"/>
            <a:ext cx="1237535" cy="774601"/>
          </a:xfrm>
          <a:prstGeom prst="roundRect">
            <a:avLst>
              <a:gd name="adj" fmla="val 10519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基础建设</a:t>
            </a:r>
          </a:p>
        </p:txBody>
      </p:sp>
      <p:sp>
        <p:nvSpPr>
          <p:cNvPr id="27" name="矩形 26"/>
          <p:cNvSpPr/>
          <p:nvPr/>
        </p:nvSpPr>
        <p:spPr>
          <a:xfrm>
            <a:off x="7049360" y="2400206"/>
            <a:ext cx="3455931" cy="282646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流程图: 磁盘 27"/>
          <p:cNvSpPr/>
          <p:nvPr/>
        </p:nvSpPr>
        <p:spPr>
          <a:xfrm>
            <a:off x="9212752" y="2621739"/>
            <a:ext cx="742520" cy="513348"/>
          </a:xfrm>
          <a:prstGeom prst="flowChartMagneticDisk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106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直接访问存储器 28"/>
          <p:cNvSpPr/>
          <p:nvPr/>
        </p:nvSpPr>
        <p:spPr>
          <a:xfrm>
            <a:off x="9139417" y="4024409"/>
            <a:ext cx="1132111" cy="430592"/>
          </a:xfrm>
          <a:prstGeom prst="flowChartMagneticDrum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7260197" y="2594235"/>
            <a:ext cx="1081696" cy="575987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31" name="矩形 30"/>
          <p:cNvSpPr/>
          <p:nvPr/>
        </p:nvSpPr>
        <p:spPr>
          <a:xfrm>
            <a:off x="9139416" y="4042356"/>
            <a:ext cx="889192" cy="412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消息组件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32" name="直接箭头连接符 31"/>
          <p:cNvCxnSpPr>
            <a:stCxn id="28" idx="3"/>
            <a:endCxn id="31" idx="0"/>
          </p:cNvCxnSpPr>
          <p:nvPr/>
        </p:nvCxnSpPr>
        <p:spPr>
          <a:xfrm>
            <a:off x="9584012" y="3135087"/>
            <a:ext cx="0" cy="9072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569580" y="3174808"/>
            <a:ext cx="30777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事件行为数据</a:t>
            </a:r>
          </a:p>
        </p:txBody>
      </p:sp>
      <p:sp>
        <p:nvSpPr>
          <p:cNvPr id="34" name="流程图: 磁盘 33"/>
          <p:cNvSpPr/>
          <p:nvPr/>
        </p:nvSpPr>
        <p:spPr>
          <a:xfrm>
            <a:off x="7420619" y="3515520"/>
            <a:ext cx="742520" cy="989833"/>
          </a:xfrm>
          <a:prstGeom prst="flowChartMagneticDisk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62707" y="3941773"/>
            <a:ext cx="201672" cy="4293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7866743" y="3941773"/>
            <a:ext cx="201672" cy="4293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7347283" y="3543019"/>
            <a:ext cx="912108" cy="29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0" idx="4"/>
            <a:endCxn id="37" idx="0"/>
          </p:cNvCxnSpPr>
          <p:nvPr/>
        </p:nvCxnSpPr>
        <p:spPr>
          <a:xfrm>
            <a:off x="7801046" y="3170222"/>
            <a:ext cx="2292" cy="3727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6"/>
            <a:endCxn id="28" idx="2"/>
          </p:cNvCxnSpPr>
          <p:nvPr/>
        </p:nvCxnSpPr>
        <p:spPr>
          <a:xfrm flipV="1">
            <a:off x="8341893" y="2878414"/>
            <a:ext cx="870859" cy="38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4" idx="4"/>
            <a:endCxn id="31" idx="1"/>
          </p:cNvCxnSpPr>
          <p:nvPr/>
        </p:nvCxnSpPr>
        <p:spPr>
          <a:xfrm>
            <a:off x="8163139" y="4010436"/>
            <a:ext cx="976277" cy="238243"/>
          </a:xfrm>
          <a:prstGeom prst="bentConnector3">
            <a:avLst>
              <a:gd name="adj1" fmla="val 23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6884353" y="2630905"/>
            <a:ext cx="320843" cy="456816"/>
          </a:xfrm>
          <a:prstGeom prst="rightArrow">
            <a:avLst/>
          </a:prstGeom>
          <a:solidFill>
            <a:srgbClr val="FF5050"/>
          </a:solidFill>
          <a:ln w="9525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/>
          <p:cNvSpPr/>
          <p:nvPr/>
        </p:nvSpPr>
        <p:spPr>
          <a:xfrm>
            <a:off x="7420619" y="4704156"/>
            <a:ext cx="2983832" cy="438485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模块服务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)A/B/C</a:t>
            </a:r>
            <a:endParaRPr lang="zh-CN" altLang="en-US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73456" y="4687348"/>
            <a:ext cx="389787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33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</a:p>
        </p:txBody>
      </p:sp>
      <p:cxnSp>
        <p:nvCxnSpPr>
          <p:cNvPr id="44" name="肘形连接符 43"/>
          <p:cNvCxnSpPr>
            <a:stCxn id="31" idx="3"/>
            <a:endCxn id="42" idx="3"/>
          </p:cNvCxnSpPr>
          <p:nvPr/>
        </p:nvCxnSpPr>
        <p:spPr>
          <a:xfrm>
            <a:off x="10028608" y="4248679"/>
            <a:ext cx="375843" cy="674720"/>
          </a:xfrm>
          <a:prstGeom prst="bentConnector3">
            <a:avLst>
              <a:gd name="adj1" fmla="val 1567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19297432">
            <a:off x="8325746" y="2979209"/>
            <a:ext cx="389787" cy="12929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3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事件数据持久化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2328394" y="1390316"/>
            <a:ext cx="2603407" cy="837245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支撑子域服务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32637" y="1390316"/>
            <a:ext cx="2603407" cy="837245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防污染隔离层转换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736879" y="1393216"/>
            <a:ext cx="2603407" cy="837245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业务流服务化编排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33350" y="1291011"/>
            <a:ext cx="1237535" cy="1037387"/>
          </a:xfrm>
          <a:prstGeom prst="roundRect">
            <a:avLst>
              <a:gd name="adj" fmla="val 7485"/>
            </a:avLst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733349" y="752454"/>
            <a:ext cx="1237535" cy="4667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97792" y="669186"/>
            <a:ext cx="1388784" cy="52343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圆角矩形 51"/>
          <p:cNvSpPr/>
          <p:nvPr/>
        </p:nvSpPr>
        <p:spPr>
          <a:xfrm>
            <a:off x="10823836" y="1128818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823836" y="1709234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jemter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844463" y="2313028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</a:p>
          <a:p>
            <a:pPr algn="ctr"/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0844463" y="2893444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Dapper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851337" y="3467900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851337" y="4048316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endParaRPr lang="zh-CN" altLang="en-US" sz="14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0871964" y="4652111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0871964" y="5232527"/>
            <a:ext cx="1136696" cy="502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853065" y="742513"/>
            <a:ext cx="11074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支撑系统</a:t>
            </a:r>
          </a:p>
        </p:txBody>
      </p:sp>
      <p:sp>
        <p:nvSpPr>
          <p:cNvPr id="62" name="左大括号 61"/>
          <p:cNvSpPr/>
          <p:nvPr/>
        </p:nvSpPr>
        <p:spPr>
          <a:xfrm>
            <a:off x="394476" y="752453"/>
            <a:ext cx="90760" cy="2382113"/>
          </a:xfrm>
          <a:prstGeom prst="leftBr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756" tIns="48377" rIns="96756" bIns="48377" rtlCol="0" anchor="ctr"/>
          <a:lstStyle/>
          <a:p>
            <a:pPr algn="ctr"/>
            <a:endParaRPr lang="zh-CN" altLang="en-US" sz="2400"/>
          </a:p>
        </p:txBody>
      </p:sp>
      <p:sp>
        <p:nvSpPr>
          <p:cNvPr id="63" name="TextBox 2"/>
          <p:cNvSpPr txBox="1"/>
          <p:nvPr/>
        </p:nvSpPr>
        <p:spPr>
          <a:xfrm>
            <a:off x="46608" y="1357212"/>
            <a:ext cx="419881" cy="1000767"/>
          </a:xfrm>
          <a:prstGeom prst="rect">
            <a:avLst/>
          </a:prstGeom>
          <a:noFill/>
        </p:spPr>
        <p:txBody>
          <a:bodyPr wrap="square" lIns="96756" tIns="48377" rIns="96756" bIns="48377" rtlCol="0">
            <a:spAutoFit/>
          </a:bodyPr>
          <a:lstStyle/>
          <a:p>
            <a:r>
              <a:rPr lang="zh-CN" altLang="en-US" sz="1467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en-US" altLang="zh-CN" sz="1467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4169" y="669186"/>
            <a:ext cx="10578623" cy="25543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052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7544" y="869507"/>
            <a:ext cx="9186531" cy="37710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4184" y="1219201"/>
            <a:ext cx="632517" cy="308008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723380" y="1219201"/>
            <a:ext cx="806688" cy="3080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3"/>
            <a:endCxn id="4" idx="1"/>
          </p:cNvCxnSpPr>
          <p:nvPr/>
        </p:nvCxnSpPr>
        <p:spPr>
          <a:xfrm>
            <a:off x="1246702" y="2759243"/>
            <a:ext cx="47667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43531" y="1214970"/>
            <a:ext cx="1853363" cy="308008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2586" y="1217486"/>
            <a:ext cx="18443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数据接口层</a:t>
            </a:r>
            <a:endParaRPr lang="en-US" altLang="zh-CN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3380" y="1934525"/>
            <a:ext cx="357552" cy="21539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数据校验</a:t>
            </a:r>
          </a:p>
        </p:txBody>
      </p:sp>
      <p:sp>
        <p:nvSpPr>
          <p:cNvPr id="9" name="矩形 8"/>
          <p:cNvSpPr/>
          <p:nvPr/>
        </p:nvSpPr>
        <p:spPr>
          <a:xfrm>
            <a:off x="3801472" y="1934525"/>
            <a:ext cx="357552" cy="215392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数据对象转换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4330048" y="1934957"/>
            <a:ext cx="357552" cy="21539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行为分发</a:t>
            </a:r>
          </a:p>
        </p:txBody>
      </p:sp>
      <p:sp>
        <p:nvSpPr>
          <p:cNvPr id="11" name="矩形 10"/>
          <p:cNvSpPr/>
          <p:nvPr/>
        </p:nvSpPr>
        <p:spPr>
          <a:xfrm>
            <a:off x="5141311" y="1214971"/>
            <a:ext cx="4834227" cy="30800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11813" y="1219201"/>
            <a:ext cx="1535984" cy="30800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8668" y="1217486"/>
            <a:ext cx="1042273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业务领域层</a:t>
            </a:r>
            <a:endParaRPr lang="en-US" altLang="zh-CN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biz</a:t>
            </a:r>
            <a:endParaRPr lang="zh-CN" altLang="en-US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3684" y="1784145"/>
            <a:ext cx="357552" cy="230089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服务事件处理</a:t>
            </a:r>
          </a:p>
        </p:txBody>
      </p:sp>
      <p:sp>
        <p:nvSpPr>
          <p:cNvPr id="15" name="矩形 14"/>
          <p:cNvSpPr/>
          <p:nvPr/>
        </p:nvSpPr>
        <p:spPr>
          <a:xfrm>
            <a:off x="5785923" y="1787981"/>
            <a:ext cx="357552" cy="230089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服务事件发布</a:t>
            </a:r>
          </a:p>
        </p:txBody>
      </p:sp>
      <p:sp>
        <p:nvSpPr>
          <p:cNvPr id="16" name="矩形 15"/>
          <p:cNvSpPr/>
          <p:nvPr/>
        </p:nvSpPr>
        <p:spPr>
          <a:xfrm>
            <a:off x="7694317" y="1784143"/>
            <a:ext cx="2030929" cy="151431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11813" y="1228186"/>
            <a:ext cx="1535984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基础层</a:t>
            </a:r>
            <a:endParaRPr lang="en-US" altLang="zh-CN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</a:t>
            </a:r>
            <a:endParaRPr lang="zh-CN" altLang="en-US" sz="13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88649" y="1784142"/>
            <a:ext cx="357552" cy="230089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原子服务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11079833" y="1934526"/>
            <a:ext cx="551255" cy="921492"/>
          </a:xfrm>
          <a:prstGeom prst="flowChartMagneticDisk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11079833" y="3298457"/>
            <a:ext cx="551255" cy="786583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21" name="矩形 20"/>
          <p:cNvSpPr/>
          <p:nvPr/>
        </p:nvSpPr>
        <p:spPr>
          <a:xfrm>
            <a:off x="6321539" y="1787549"/>
            <a:ext cx="357552" cy="230089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</a:p>
        </p:txBody>
      </p:sp>
      <p:sp>
        <p:nvSpPr>
          <p:cNvPr id="22" name="矩形 21"/>
          <p:cNvSpPr/>
          <p:nvPr/>
        </p:nvSpPr>
        <p:spPr>
          <a:xfrm>
            <a:off x="6998612" y="3298457"/>
            <a:ext cx="357552" cy="7817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仓储</a:t>
            </a:r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>
          <a:xfrm>
            <a:off x="7356164" y="3689336"/>
            <a:ext cx="3032485" cy="73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1"/>
          </p:cNvCxnSpPr>
          <p:nvPr/>
        </p:nvCxnSpPr>
        <p:spPr>
          <a:xfrm flipV="1">
            <a:off x="10746202" y="3691749"/>
            <a:ext cx="333631" cy="4921"/>
          </a:xfrm>
          <a:prstGeom prst="straightConnector1">
            <a:avLst/>
          </a:prstGeom>
          <a:ln>
            <a:solidFill>
              <a:schemeClr val="bg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2"/>
          </p:cNvCxnSpPr>
          <p:nvPr/>
        </p:nvCxnSpPr>
        <p:spPr>
          <a:xfrm>
            <a:off x="10746202" y="2395272"/>
            <a:ext cx="3336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 flipV="1">
            <a:off x="6679092" y="2541301"/>
            <a:ext cx="1015225" cy="1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948428" y="1934958"/>
            <a:ext cx="406400" cy="1231183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核心领域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642496" y="1934957"/>
            <a:ext cx="831449" cy="277707"/>
          </a:xfrm>
          <a:prstGeom prst="round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数据使用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8642496" y="2395273"/>
            <a:ext cx="831449" cy="720577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功能服务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473945" y="2079256"/>
            <a:ext cx="914705" cy="9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354828" y="2856017"/>
            <a:ext cx="2876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0"/>
            <a:endCxn id="28" idx="2"/>
          </p:cNvCxnSpPr>
          <p:nvPr/>
        </p:nvCxnSpPr>
        <p:spPr>
          <a:xfrm flipV="1">
            <a:off x="9058220" y="2212664"/>
            <a:ext cx="0" cy="182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2" idx="1"/>
          </p:cNvCxnSpPr>
          <p:nvPr/>
        </p:nvCxnSpPr>
        <p:spPr>
          <a:xfrm flipV="1">
            <a:off x="6679092" y="3689336"/>
            <a:ext cx="319521" cy="73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1" idx="1"/>
          </p:cNvCxnSpPr>
          <p:nvPr/>
        </p:nvCxnSpPr>
        <p:spPr>
          <a:xfrm>
            <a:off x="4896894" y="2755013"/>
            <a:ext cx="24441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6" idx="1"/>
          </p:cNvCxnSpPr>
          <p:nvPr/>
        </p:nvCxnSpPr>
        <p:spPr>
          <a:xfrm flipV="1">
            <a:off x="2530069" y="2755013"/>
            <a:ext cx="513463" cy="42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  <a:endCxn id="20" idx="0"/>
          </p:cNvCxnSpPr>
          <p:nvPr/>
        </p:nvCxnSpPr>
        <p:spPr>
          <a:xfrm>
            <a:off x="11355460" y="2856018"/>
            <a:ext cx="0" cy="4424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直接访问存储器 36"/>
          <p:cNvSpPr/>
          <p:nvPr/>
        </p:nvSpPr>
        <p:spPr>
          <a:xfrm>
            <a:off x="4915796" y="4836310"/>
            <a:ext cx="2101717" cy="557965"/>
          </a:xfrm>
          <a:prstGeom prst="flowChartMagneticDrum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5474281" y="4088877"/>
            <a:ext cx="0" cy="747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2"/>
            <a:endCxn id="37" idx="0"/>
          </p:cNvCxnSpPr>
          <p:nvPr/>
        </p:nvCxnSpPr>
        <p:spPr>
          <a:xfrm>
            <a:off x="5964699" y="4088877"/>
            <a:ext cx="1956" cy="747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01472" y="5712396"/>
            <a:ext cx="6410341" cy="5287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外部服务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026196" y="5765214"/>
            <a:ext cx="1625040" cy="400332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服务事件发布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5809867" y="5762781"/>
            <a:ext cx="1625040" cy="400332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服务事件处理</a:t>
            </a:r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4838716" y="5394275"/>
            <a:ext cx="633744" cy="3709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>
            <a:off x="5966655" y="5394276"/>
            <a:ext cx="655732" cy="3685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694317" y="5765213"/>
            <a:ext cx="1293740" cy="39789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</a:p>
        </p:txBody>
      </p:sp>
      <p:cxnSp>
        <p:nvCxnSpPr>
          <p:cNvPr id="46" name="肘形连接符 45"/>
          <p:cNvCxnSpPr>
            <a:stCxn id="45" idx="0"/>
            <a:endCxn id="21" idx="2"/>
          </p:cNvCxnSpPr>
          <p:nvPr/>
        </p:nvCxnSpPr>
        <p:spPr>
          <a:xfrm rot="16200000" flipV="1">
            <a:off x="6582367" y="4006393"/>
            <a:ext cx="1676768" cy="1840872"/>
          </a:xfrm>
          <a:prstGeom prst="bentConnector3">
            <a:avLst>
              <a:gd name="adj1" fmla="val 7874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五边形 46"/>
          <p:cNvSpPr/>
          <p:nvPr/>
        </p:nvSpPr>
        <p:spPr>
          <a:xfrm>
            <a:off x="11079832" y="5018569"/>
            <a:ext cx="904243" cy="1222583"/>
          </a:xfrm>
          <a:prstGeom prst="homePlate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</a:p>
        </p:txBody>
      </p:sp>
      <p:sp>
        <p:nvSpPr>
          <p:cNvPr id="48" name="矩形 47"/>
          <p:cNvSpPr/>
          <p:nvPr/>
        </p:nvSpPr>
        <p:spPr>
          <a:xfrm>
            <a:off x="10527231" y="5018568"/>
            <a:ext cx="407764" cy="1222584"/>
          </a:xfrm>
          <a:prstGeom prst="rect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</a:p>
        </p:txBody>
      </p:sp>
      <p:cxnSp>
        <p:nvCxnSpPr>
          <p:cNvPr id="49" name="肘形连接符 48"/>
          <p:cNvCxnSpPr>
            <a:stCxn id="48" idx="0"/>
            <a:endCxn id="12" idx="2"/>
          </p:cNvCxnSpPr>
          <p:nvPr/>
        </p:nvCxnSpPr>
        <p:spPr>
          <a:xfrm rot="5400000" flipH="1" flipV="1">
            <a:off x="10495818" y="4534582"/>
            <a:ext cx="719284" cy="248692"/>
          </a:xfrm>
          <a:prstGeom prst="bentConnector3">
            <a:avLst>
              <a:gd name="adj1" fmla="val 802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8" idx="0"/>
            <a:endCxn id="21" idx="2"/>
          </p:cNvCxnSpPr>
          <p:nvPr/>
        </p:nvCxnSpPr>
        <p:spPr>
          <a:xfrm rot="16200000" flipV="1">
            <a:off x="8150653" y="2438107"/>
            <a:ext cx="930123" cy="4230799"/>
          </a:xfrm>
          <a:prstGeom prst="bentConnector3">
            <a:avLst>
              <a:gd name="adj1" fmla="val 6219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23378" y="1222574"/>
            <a:ext cx="8066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1363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90626" y="619125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商品下单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90626" y="2219325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下单成功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90626" y="3819525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支付成功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86126" y="619124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异常失败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81626" y="619124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任务补偿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86126" y="2219324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超时关单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86126" y="3819525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关单退款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190626" y="5419725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商品发货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3"/>
            <a:endCxn id="5" idx="1"/>
          </p:cNvCxnSpPr>
          <p:nvPr/>
        </p:nvCxnSpPr>
        <p:spPr>
          <a:xfrm flipV="1">
            <a:off x="2371726" y="966787"/>
            <a:ext cx="91440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8" idx="1"/>
          </p:cNvCxnSpPr>
          <p:nvPr/>
        </p:nvCxnSpPr>
        <p:spPr>
          <a:xfrm>
            <a:off x="4467226" y="966787"/>
            <a:ext cx="91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2"/>
            <a:endCxn id="3" idx="0"/>
          </p:cNvCxnSpPr>
          <p:nvPr/>
        </p:nvCxnSpPr>
        <p:spPr>
          <a:xfrm>
            <a:off x="1781176" y="1314450"/>
            <a:ext cx="0" cy="9048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3"/>
            <a:endCxn id="3" idx="0"/>
          </p:cNvCxnSpPr>
          <p:nvPr/>
        </p:nvCxnSpPr>
        <p:spPr>
          <a:xfrm flipH="1">
            <a:off x="1781176" y="966787"/>
            <a:ext cx="4781550" cy="1252538"/>
          </a:xfrm>
          <a:prstGeom prst="curvedConnector4">
            <a:avLst>
              <a:gd name="adj1" fmla="val -4781"/>
              <a:gd name="adj2" fmla="val 6387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2"/>
            <a:endCxn id="4" idx="0"/>
          </p:cNvCxnSpPr>
          <p:nvPr/>
        </p:nvCxnSpPr>
        <p:spPr>
          <a:xfrm>
            <a:off x="1781176" y="2914650"/>
            <a:ext cx="0" cy="9048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  <a:endCxn id="9" idx="1"/>
          </p:cNvCxnSpPr>
          <p:nvPr/>
        </p:nvCxnSpPr>
        <p:spPr>
          <a:xfrm flipV="1">
            <a:off x="2371726" y="2566987"/>
            <a:ext cx="91440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2371726" y="4167188"/>
            <a:ext cx="91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11" idx="0"/>
          </p:cNvCxnSpPr>
          <p:nvPr/>
        </p:nvCxnSpPr>
        <p:spPr>
          <a:xfrm>
            <a:off x="1781176" y="4514850"/>
            <a:ext cx="0" cy="9048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381626" y="2219323"/>
            <a:ext cx="1181100" cy="695325"/>
          </a:xfrm>
          <a:prstGeom prst="roundRect">
            <a:avLst>
              <a:gd name="adj" fmla="val 70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恢复库存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9" idx="3"/>
            <a:endCxn id="28" idx="1"/>
          </p:cNvCxnSpPr>
          <p:nvPr/>
        </p:nvCxnSpPr>
        <p:spPr>
          <a:xfrm flipV="1">
            <a:off x="4467226" y="2566986"/>
            <a:ext cx="91440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28" idx="2"/>
          </p:cNvCxnSpPr>
          <p:nvPr/>
        </p:nvCxnSpPr>
        <p:spPr>
          <a:xfrm flipV="1">
            <a:off x="4467226" y="2914648"/>
            <a:ext cx="1504950" cy="125254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3876676" y="2914648"/>
            <a:ext cx="0" cy="9048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286126" y="5419724"/>
            <a:ext cx="1181100" cy="695325"/>
          </a:xfrm>
          <a:prstGeom prst="roundRect">
            <a:avLst>
              <a:gd name="adj" fmla="val 707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物流流程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stCxn id="11" idx="3"/>
            <a:endCxn id="35" idx="1"/>
          </p:cNvCxnSpPr>
          <p:nvPr/>
        </p:nvCxnSpPr>
        <p:spPr>
          <a:xfrm flipV="1">
            <a:off x="2371726" y="5767387"/>
            <a:ext cx="91440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68172" y="2445785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29306" y="2445785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小傅哥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51574" y="2445785"/>
            <a:ext cx="861134" cy="381740"/>
          </a:xfrm>
          <a:prstGeom prst="roundRect">
            <a:avLst>
              <a:gd name="adj" fmla="val 9690"/>
            </a:avLst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谢飞机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90440" y="2445785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12708" y="2445785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151574" y="3117089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谢广坤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20428" y="554855"/>
            <a:ext cx="2050742" cy="1091953"/>
          </a:xfrm>
          <a:prstGeom prst="roundRect">
            <a:avLst>
              <a:gd name="adj" fmla="val 5088"/>
            </a:avLst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28549" y="765244"/>
            <a:ext cx="1344966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threadLocal</a:t>
            </a:r>
            <a:r>
              <a:rPr lang="en-US" altLang="zh-CN" sz="1200" dirty="0" smtClean="0">
                <a:solidFill>
                  <a:schemeClr val="bg1"/>
                </a:solidFill>
              </a:rPr>
              <a:t> = 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18082" y="1185169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val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8172" y="91616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518082" y="765243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key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30770" y="1185168"/>
            <a:ext cx="1342745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“</a:t>
            </a:r>
            <a:r>
              <a:rPr lang="zh-CN" altLang="en-US" sz="1200" dirty="0">
                <a:solidFill>
                  <a:schemeClr val="bg1"/>
                </a:solidFill>
              </a:rPr>
              <a:t>小傅哥</a:t>
            </a:r>
            <a:r>
              <a:rPr lang="zh-CN" altLang="en-US" sz="1200" dirty="0" smtClean="0">
                <a:solidFill>
                  <a:schemeClr val="bg1"/>
                </a:solidFill>
              </a:rPr>
              <a:t>”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曲线连接符 31"/>
          <p:cNvCxnSpPr>
            <a:stCxn id="10" idx="2"/>
            <a:endCxn id="4" idx="0"/>
          </p:cNvCxnSpPr>
          <p:nvPr/>
        </p:nvCxnSpPr>
        <p:spPr>
          <a:xfrm rot="5400000">
            <a:off x="1753348" y="1753333"/>
            <a:ext cx="798977" cy="585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29306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68172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469619" y="36353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空位置直接插入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87263" y="376103"/>
            <a:ext cx="230819" cy="2308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1</a:t>
            </a:r>
            <a:endParaRPr lang="zh-CN" altLang="en-US" sz="10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290440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151574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4012708" y="554854"/>
            <a:ext cx="2050742" cy="1091953"/>
          </a:xfrm>
          <a:prstGeom prst="roundRect">
            <a:avLst>
              <a:gd name="adj" fmla="val 5088"/>
            </a:avLst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620829" y="765243"/>
            <a:ext cx="1344966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threadLocal</a:t>
            </a:r>
            <a:r>
              <a:rPr lang="en-US" altLang="zh-CN" sz="1200" dirty="0" smtClean="0">
                <a:solidFill>
                  <a:schemeClr val="bg1"/>
                </a:solidFill>
              </a:rPr>
              <a:t> = 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110362" y="1185168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val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110362" y="765242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key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623050" y="1185167"/>
            <a:ext cx="1342745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“谢飞机”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61899" y="363537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不为空，</a:t>
            </a:r>
            <a:r>
              <a:rPr lang="en-US" altLang="zh-CN" sz="1000" dirty="0" smtClean="0">
                <a:solidFill>
                  <a:srgbClr val="00B050"/>
                </a:solidFill>
              </a:rPr>
              <a:t>key </a:t>
            </a:r>
            <a:r>
              <a:rPr lang="zh-CN" altLang="en-US" sz="1000" dirty="0" smtClean="0">
                <a:solidFill>
                  <a:srgbClr val="00B050"/>
                </a:solidFill>
              </a:rPr>
              <a:t>相同，直接更新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79543" y="376102"/>
            <a:ext cx="230819" cy="2308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cxnSp>
        <p:nvCxnSpPr>
          <p:cNvPr id="51" name="曲线连接符 50"/>
          <p:cNvCxnSpPr>
            <a:stCxn id="43" idx="2"/>
            <a:endCxn id="5" idx="0"/>
          </p:cNvCxnSpPr>
          <p:nvPr/>
        </p:nvCxnSpPr>
        <p:spPr>
          <a:xfrm rot="5400000">
            <a:off x="3910621" y="1318327"/>
            <a:ext cx="798978" cy="14559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290440" y="3764131"/>
            <a:ext cx="2112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key :  </a:t>
            </a:r>
            <a:r>
              <a:rPr lang="zh-CN" altLang="en-US" sz="1000" dirty="0" smtClean="0"/>
              <a:t>java</a:t>
            </a:r>
            <a:r>
              <a:rPr lang="zh-CN" altLang="en-US" sz="1000" dirty="0"/>
              <a:t>.lang.ThreadLocal@843</a:t>
            </a:r>
          </a:p>
        </p:txBody>
      </p:sp>
      <p:sp>
        <p:nvSpPr>
          <p:cNvPr id="61" name="矩形 60"/>
          <p:cNvSpPr/>
          <p:nvPr/>
        </p:nvSpPr>
        <p:spPr>
          <a:xfrm>
            <a:off x="3400148" y="1905436"/>
            <a:ext cx="2112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key :  </a:t>
            </a:r>
            <a:r>
              <a:rPr lang="zh-CN" altLang="en-US" sz="1000" dirty="0" smtClean="0"/>
              <a:t>java</a:t>
            </a:r>
            <a:r>
              <a:rPr lang="zh-CN" altLang="en-US" sz="1000" dirty="0"/>
              <a:t>.lang.ThreadLocal@843</a:t>
            </a:r>
          </a:p>
        </p:txBody>
      </p:sp>
      <p:cxnSp>
        <p:nvCxnSpPr>
          <p:cNvPr id="63" name="直接箭头连接符 62"/>
          <p:cNvCxnSpPr>
            <a:stCxn id="56" idx="0"/>
          </p:cNvCxnSpPr>
          <p:nvPr/>
        </p:nvCxnSpPr>
        <p:spPr>
          <a:xfrm flipV="1">
            <a:off x="3346882" y="2827525"/>
            <a:ext cx="0" cy="9366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701989" y="3764131"/>
            <a:ext cx="608121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779535" y="1905436"/>
            <a:ext cx="608121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34976" y="2445785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谢坦克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6627182" y="554854"/>
            <a:ext cx="2050742" cy="1091953"/>
          </a:xfrm>
          <a:prstGeom prst="roundRect">
            <a:avLst>
              <a:gd name="adj" fmla="val 5088"/>
            </a:avLst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7235303" y="765243"/>
            <a:ext cx="1344966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threadLocal</a:t>
            </a:r>
            <a:r>
              <a:rPr lang="en-US" altLang="zh-CN" sz="1200" dirty="0" smtClean="0">
                <a:solidFill>
                  <a:schemeClr val="bg1"/>
                </a:solidFill>
              </a:rPr>
              <a:t> = 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724836" y="1185168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val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724836" y="765242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key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237524" y="1185167"/>
            <a:ext cx="1342745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“谢坦克”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6373" y="36353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不为空，</a:t>
            </a:r>
            <a:r>
              <a:rPr lang="en-US" altLang="zh-CN" sz="1000" dirty="0" smtClean="0">
                <a:solidFill>
                  <a:srgbClr val="00B050"/>
                </a:solidFill>
              </a:rPr>
              <a:t>key </a:t>
            </a:r>
            <a:r>
              <a:rPr lang="zh-CN" altLang="en-US" sz="1000" dirty="0" smtClean="0">
                <a:solidFill>
                  <a:srgbClr val="00B050"/>
                </a:solidFill>
              </a:rPr>
              <a:t>不相同，拉链法寻址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494017" y="376102"/>
            <a:ext cx="230819" cy="2308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3</a:t>
            </a:r>
            <a:endParaRPr lang="zh-CN" altLang="en-US" sz="10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4012708" y="2840090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873842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734976" y="2827525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4873842" y="2442836"/>
            <a:ext cx="861134" cy="381740"/>
          </a:xfrm>
          <a:prstGeom prst="roundRect">
            <a:avLst>
              <a:gd name="adj" fmla="val 9690"/>
            </a:avLst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谢永强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曲线连接符 80"/>
          <p:cNvCxnSpPr>
            <a:stCxn id="69" idx="2"/>
            <a:endCxn id="79" idx="0"/>
          </p:cNvCxnSpPr>
          <p:nvPr/>
        </p:nvCxnSpPr>
        <p:spPr>
          <a:xfrm rot="5400000">
            <a:off x="6080467" y="870749"/>
            <a:ext cx="796029" cy="2348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653984" y="1905436"/>
            <a:ext cx="2112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key :  </a:t>
            </a:r>
            <a:r>
              <a:rPr lang="zh-CN" altLang="en-US" sz="1000" dirty="0" smtClean="0"/>
              <a:t>java</a:t>
            </a:r>
            <a:r>
              <a:rPr lang="zh-CN" altLang="en-US" sz="1000" dirty="0"/>
              <a:t>.lang.ThreadLocal</a:t>
            </a:r>
            <a:r>
              <a:rPr lang="zh-CN" altLang="en-US" sz="1000" dirty="0" smtClean="0"/>
              <a:t>@</a:t>
            </a:r>
            <a:r>
              <a:rPr lang="en-US" altLang="zh-CN" sz="1000" dirty="0" smtClean="0"/>
              <a:t>976</a:t>
            </a:r>
            <a:endParaRPr lang="zh-CN" altLang="en-US" sz="1000" dirty="0"/>
          </a:p>
        </p:txBody>
      </p:sp>
      <p:sp>
        <p:nvSpPr>
          <p:cNvPr id="83" name="矩形 82"/>
          <p:cNvSpPr/>
          <p:nvPr/>
        </p:nvSpPr>
        <p:spPr>
          <a:xfrm>
            <a:off x="4563489" y="3764131"/>
            <a:ext cx="2112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key :  </a:t>
            </a:r>
            <a:r>
              <a:rPr lang="zh-CN" altLang="en-US" sz="1000" dirty="0" smtClean="0"/>
              <a:t>java</a:t>
            </a:r>
            <a:r>
              <a:rPr lang="zh-CN" altLang="en-US" sz="1000" dirty="0"/>
              <a:t>.lang.ThreadLocal</a:t>
            </a:r>
            <a:r>
              <a:rPr lang="zh-CN" altLang="en-US" sz="1000" dirty="0" smtClean="0"/>
              <a:t>@</a:t>
            </a:r>
            <a:r>
              <a:rPr lang="en-US" altLang="zh-CN" sz="1000" dirty="0" smtClean="0"/>
              <a:t>458</a:t>
            </a:r>
            <a:endParaRPr lang="zh-CN" altLang="en-US" sz="1000" dirty="0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48437" y="2840090"/>
            <a:ext cx="0" cy="9366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7150965" y="1905436"/>
            <a:ext cx="608121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063450" y="3764131"/>
            <a:ext cx="608121" cy="24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曲线连接符 94"/>
          <p:cNvCxnSpPr>
            <a:stCxn id="79" idx="2"/>
            <a:endCxn id="78" idx="0"/>
          </p:cNvCxnSpPr>
          <p:nvPr/>
        </p:nvCxnSpPr>
        <p:spPr>
          <a:xfrm rot="16200000" flipH="1">
            <a:off x="5733502" y="2395483"/>
            <a:ext cx="2949" cy="861134"/>
          </a:xfrm>
          <a:prstGeom prst="curvedConnector3">
            <a:avLst>
              <a:gd name="adj1" fmla="val 13897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495278" y="3234272"/>
            <a:ext cx="232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拉链法，寻址，找到不为</a:t>
            </a:r>
            <a:r>
              <a:rPr lang="en-US" altLang="zh-CN" sz="1000" dirty="0" smtClean="0"/>
              <a:t>null</a:t>
            </a:r>
            <a:r>
              <a:rPr lang="zh-CN" altLang="en-US" sz="1000" dirty="0" smtClean="0"/>
              <a:t>的地址，存放数据</a:t>
            </a:r>
            <a:endParaRPr lang="zh-CN" altLang="en-US" sz="1000" dirty="0"/>
          </a:p>
        </p:txBody>
      </p:sp>
      <p:cxnSp>
        <p:nvCxnSpPr>
          <p:cNvPr id="99" name="曲线连接符 98"/>
          <p:cNvCxnSpPr>
            <a:stCxn id="6" idx="3"/>
            <a:endCxn id="9" idx="1"/>
          </p:cNvCxnSpPr>
          <p:nvPr/>
        </p:nvCxnSpPr>
        <p:spPr>
          <a:xfrm>
            <a:off x="3151574" y="2636655"/>
            <a:ext cx="12700" cy="671304"/>
          </a:xfrm>
          <a:prstGeom prst="curvedConnector5">
            <a:avLst>
              <a:gd name="adj1" fmla="val -1800000"/>
              <a:gd name="adj2" fmla="val 50000"/>
              <a:gd name="adj3" fmla="val 19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596110" y="2835798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02" name="圆角矩形 101"/>
          <p:cNvSpPr/>
          <p:nvPr/>
        </p:nvSpPr>
        <p:spPr>
          <a:xfrm>
            <a:off x="8313940" y="2438243"/>
            <a:ext cx="861134" cy="381740"/>
          </a:xfrm>
          <a:prstGeom prst="roundRect">
            <a:avLst>
              <a:gd name="adj" fmla="val 9690"/>
            </a:avLst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GC</a:t>
            </a:r>
            <a:endParaRPr lang="zh-CN" altLang="en-US" sz="1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455025" y="2835798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8316898" y="2835798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cxnSp>
        <p:nvCxnSpPr>
          <p:cNvPr id="106" name="直接箭头连接符 105"/>
          <p:cNvCxnSpPr>
            <a:stCxn id="107" idx="0"/>
            <a:endCxn id="41" idx="3"/>
          </p:cNvCxnSpPr>
          <p:nvPr/>
        </p:nvCxnSpPr>
        <p:spPr>
          <a:xfrm flipV="1">
            <a:off x="1561953" y="2966025"/>
            <a:ext cx="1589621" cy="119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71938" y="41587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谢飞机，替代，谢永坤</a:t>
            </a:r>
            <a:endParaRPr lang="zh-CN" altLang="en-US" sz="1400" dirty="0"/>
          </a:p>
        </p:txBody>
      </p:sp>
      <p:cxnSp>
        <p:nvCxnSpPr>
          <p:cNvPr id="111" name="直接连接符 110"/>
          <p:cNvCxnSpPr/>
          <p:nvPr/>
        </p:nvCxnSpPr>
        <p:spPr>
          <a:xfrm>
            <a:off x="568172" y="4731798"/>
            <a:ext cx="94709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12708" y="5126103"/>
            <a:ext cx="2050742" cy="1091953"/>
          </a:xfrm>
          <a:prstGeom prst="roundRect">
            <a:avLst>
              <a:gd name="adj" fmla="val 5088"/>
            </a:avLst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4620829" y="5336492"/>
            <a:ext cx="1344966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threadLocal</a:t>
            </a:r>
            <a:r>
              <a:rPr lang="en-US" altLang="zh-CN" sz="1200" dirty="0" smtClean="0">
                <a:solidFill>
                  <a:schemeClr val="bg1"/>
                </a:solidFill>
              </a:rPr>
              <a:t> = 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110362" y="5756417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bg1"/>
                </a:solidFill>
              </a:rPr>
              <a:t>val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110362" y="5336491"/>
            <a:ext cx="426129" cy="301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key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4623050" y="5756416"/>
            <a:ext cx="1342745" cy="301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“谢</a:t>
            </a:r>
            <a:r>
              <a:rPr lang="zh-CN" altLang="en-US" sz="1200" dirty="0">
                <a:solidFill>
                  <a:schemeClr val="bg1"/>
                </a:solidFill>
              </a:rPr>
              <a:t>导弹</a:t>
            </a:r>
            <a:r>
              <a:rPr lang="zh-CN" altLang="en-US" sz="1200" dirty="0" smtClean="0">
                <a:solidFill>
                  <a:schemeClr val="bg1"/>
                </a:solidFill>
              </a:rPr>
              <a:t>”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061899" y="4934786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不为空，</a:t>
            </a:r>
            <a:r>
              <a:rPr lang="en-US" altLang="zh-CN" sz="1000" dirty="0" smtClean="0">
                <a:solidFill>
                  <a:srgbClr val="00B050"/>
                </a:solidFill>
              </a:rPr>
              <a:t>key </a:t>
            </a:r>
            <a:r>
              <a:rPr lang="zh-CN" altLang="en-US" sz="1000" dirty="0" smtClean="0">
                <a:solidFill>
                  <a:srgbClr val="00B050"/>
                </a:solidFill>
              </a:rPr>
              <a:t>不相同，碰到过期</a:t>
            </a:r>
            <a:r>
              <a:rPr lang="en-US" altLang="zh-CN" sz="1000" dirty="0" smtClean="0">
                <a:solidFill>
                  <a:srgbClr val="00B050"/>
                </a:solidFill>
              </a:rPr>
              <a:t>key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879543" y="4947351"/>
            <a:ext cx="230819" cy="2308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cxnSp>
        <p:nvCxnSpPr>
          <p:cNvPr id="122" name="曲线连接符 121"/>
          <p:cNvCxnSpPr>
            <a:stCxn id="114" idx="2"/>
            <a:endCxn id="128" idx="2"/>
          </p:cNvCxnSpPr>
          <p:nvPr/>
        </p:nvCxnSpPr>
        <p:spPr>
          <a:xfrm rot="5400000" flipH="1" flipV="1">
            <a:off x="4765460" y="3100142"/>
            <a:ext cx="3390532" cy="2845295"/>
          </a:xfrm>
          <a:prstGeom prst="curvedConnector3">
            <a:avLst>
              <a:gd name="adj1" fmla="val -9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7452807" y="2445784"/>
            <a:ext cx="861134" cy="381740"/>
          </a:xfrm>
          <a:prstGeom prst="roundRect">
            <a:avLst>
              <a:gd name="adj" fmla="val 9690"/>
            </a:avLst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谢航母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9178032" y="2438404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9170636" y="2819983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cxnSp>
        <p:nvCxnSpPr>
          <p:cNvPr id="134" name="曲线连接符 133"/>
          <p:cNvCxnSpPr>
            <a:stCxn id="128" idx="2"/>
            <a:endCxn id="104" idx="0"/>
          </p:cNvCxnSpPr>
          <p:nvPr/>
        </p:nvCxnSpPr>
        <p:spPr>
          <a:xfrm rot="16200000" flipH="1">
            <a:off x="8311282" y="2399615"/>
            <a:ext cx="8274" cy="864091"/>
          </a:xfrm>
          <a:prstGeom prst="curvedConnector3">
            <a:avLst>
              <a:gd name="adj1" fmla="val 4234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8229601" y="3761456"/>
            <a:ext cx="2112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key :  </a:t>
            </a:r>
            <a:r>
              <a:rPr lang="zh-CN" altLang="en-US" sz="1000" dirty="0" smtClean="0"/>
              <a:t>java</a:t>
            </a:r>
            <a:r>
              <a:rPr lang="zh-CN" altLang="en-US" sz="1000" dirty="0"/>
              <a:t>.lang.ThreadLocal</a:t>
            </a:r>
            <a:r>
              <a:rPr lang="zh-CN" altLang="en-US" sz="1000" dirty="0" smtClean="0"/>
              <a:t>@</a:t>
            </a:r>
            <a:r>
              <a:rPr lang="en-US" altLang="zh-CN" sz="1000" dirty="0" smtClean="0"/>
              <a:t>987</a:t>
            </a:r>
            <a:endParaRPr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313940" y="4027289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垃圾回收，过期</a:t>
            </a:r>
            <a:r>
              <a:rPr lang="en-US" altLang="zh-CN" sz="1400" dirty="0" smtClean="0"/>
              <a:t>KEY</a:t>
            </a:r>
            <a:endParaRPr lang="zh-CN" altLang="en-US" sz="1400" dirty="0"/>
          </a:p>
        </p:txBody>
      </p:sp>
      <p:sp>
        <p:nvSpPr>
          <p:cNvPr id="142" name="圆角矩形 141"/>
          <p:cNvSpPr/>
          <p:nvPr/>
        </p:nvSpPr>
        <p:spPr>
          <a:xfrm>
            <a:off x="6607693" y="2444310"/>
            <a:ext cx="861134" cy="381740"/>
          </a:xfrm>
          <a:prstGeom prst="roundRect">
            <a:avLst>
              <a:gd name="adj" fmla="val 9690"/>
            </a:avLst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GC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8078299" y="5298328"/>
            <a:ext cx="197043" cy="1970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8278661" y="5298328"/>
            <a:ext cx="197043" cy="1970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8478176" y="5298328"/>
            <a:ext cx="197043" cy="1970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8678538" y="5298328"/>
            <a:ext cx="197043" cy="1970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8873234" y="5298328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角矩形 148"/>
          <p:cNvSpPr/>
          <p:nvPr/>
        </p:nvSpPr>
        <p:spPr>
          <a:xfrm>
            <a:off x="9073596" y="5298328"/>
            <a:ext cx="197043" cy="1970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角矩形 149"/>
          <p:cNvSpPr/>
          <p:nvPr/>
        </p:nvSpPr>
        <p:spPr>
          <a:xfrm>
            <a:off x="9273111" y="5298328"/>
            <a:ext cx="197043" cy="197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9473473" y="5298328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曲线连接符 152"/>
          <p:cNvCxnSpPr>
            <a:stCxn id="149" idx="0"/>
            <a:endCxn id="148" idx="0"/>
          </p:cNvCxnSpPr>
          <p:nvPr/>
        </p:nvCxnSpPr>
        <p:spPr>
          <a:xfrm rot="16200000" flipV="1">
            <a:off x="9071937" y="5198147"/>
            <a:ext cx="12700" cy="2003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/>
          <p:cNvCxnSpPr>
            <a:stCxn id="148" idx="0"/>
            <a:endCxn id="147" idx="0"/>
          </p:cNvCxnSpPr>
          <p:nvPr/>
        </p:nvCxnSpPr>
        <p:spPr>
          <a:xfrm rot="16200000" flipV="1">
            <a:off x="8874408" y="5200980"/>
            <a:ext cx="12700" cy="1946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/>
          <p:cNvCxnSpPr>
            <a:stCxn id="147" idx="0"/>
            <a:endCxn id="146" idx="0"/>
          </p:cNvCxnSpPr>
          <p:nvPr/>
        </p:nvCxnSpPr>
        <p:spPr>
          <a:xfrm rot="16200000" flipV="1">
            <a:off x="8676879" y="5198147"/>
            <a:ext cx="12700" cy="2003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46" idx="0"/>
            <a:endCxn id="145" idx="0"/>
          </p:cNvCxnSpPr>
          <p:nvPr/>
        </p:nvCxnSpPr>
        <p:spPr>
          <a:xfrm rot="16200000" flipV="1">
            <a:off x="8476941" y="5198570"/>
            <a:ext cx="12700" cy="1995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/>
          <p:cNvCxnSpPr>
            <a:stCxn id="145" idx="0"/>
            <a:endCxn id="144" idx="0"/>
          </p:cNvCxnSpPr>
          <p:nvPr/>
        </p:nvCxnSpPr>
        <p:spPr>
          <a:xfrm rot="16200000" flipV="1">
            <a:off x="8277002" y="5198147"/>
            <a:ext cx="12700" cy="2003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8074980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角矩形 163"/>
          <p:cNvSpPr/>
          <p:nvPr/>
        </p:nvSpPr>
        <p:spPr>
          <a:xfrm>
            <a:off x="8275342" y="5829215"/>
            <a:ext cx="197043" cy="1970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角矩形 164"/>
          <p:cNvSpPr/>
          <p:nvPr/>
        </p:nvSpPr>
        <p:spPr>
          <a:xfrm>
            <a:off x="8474857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圆角矩形 165"/>
          <p:cNvSpPr/>
          <p:nvPr/>
        </p:nvSpPr>
        <p:spPr>
          <a:xfrm>
            <a:off x="8675219" y="5829215"/>
            <a:ext cx="197043" cy="19704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圆角矩形 166"/>
          <p:cNvSpPr/>
          <p:nvPr/>
        </p:nvSpPr>
        <p:spPr>
          <a:xfrm>
            <a:off x="8869915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圆角矩形 167"/>
          <p:cNvSpPr/>
          <p:nvPr/>
        </p:nvSpPr>
        <p:spPr>
          <a:xfrm>
            <a:off x="9070277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圆角矩形 168"/>
          <p:cNvSpPr/>
          <p:nvPr/>
        </p:nvSpPr>
        <p:spPr>
          <a:xfrm>
            <a:off x="9269792" y="5829215"/>
            <a:ext cx="197043" cy="197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9470154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圆角矩形 175"/>
          <p:cNvSpPr/>
          <p:nvPr/>
        </p:nvSpPr>
        <p:spPr>
          <a:xfrm>
            <a:off x="9667197" y="5298328"/>
            <a:ext cx="197043" cy="1970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圆角矩形 176"/>
          <p:cNvSpPr/>
          <p:nvPr/>
        </p:nvSpPr>
        <p:spPr>
          <a:xfrm>
            <a:off x="9663878" y="5829215"/>
            <a:ext cx="197043" cy="197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曲线连接符 180"/>
          <p:cNvCxnSpPr>
            <a:stCxn id="169" idx="0"/>
            <a:endCxn id="170" idx="0"/>
          </p:cNvCxnSpPr>
          <p:nvPr/>
        </p:nvCxnSpPr>
        <p:spPr>
          <a:xfrm rot="5400000" flipH="1" flipV="1">
            <a:off x="9468495" y="5729034"/>
            <a:ext cx="12700" cy="2003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/>
          <p:cNvCxnSpPr>
            <a:stCxn id="170" idx="0"/>
            <a:endCxn id="177" idx="0"/>
          </p:cNvCxnSpPr>
          <p:nvPr/>
        </p:nvCxnSpPr>
        <p:spPr>
          <a:xfrm rot="5400000" flipH="1" flipV="1">
            <a:off x="9665538" y="5732353"/>
            <a:ext cx="12700" cy="1937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7640990" y="4934787"/>
            <a:ext cx="2426287" cy="1290810"/>
          </a:xfrm>
          <a:prstGeom prst="roundRect">
            <a:avLst>
              <a:gd name="adj" fmla="val 661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7927761" y="6266724"/>
            <a:ext cx="213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探测式清理过期</a:t>
            </a:r>
            <a:r>
              <a:rPr lang="en-US" altLang="zh-CN" sz="1400" dirty="0" smtClean="0"/>
              <a:t>key</a:t>
            </a:r>
            <a:endParaRPr lang="zh-CN" altLang="en-US" sz="14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7640990" y="5212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</a:t>
            </a:r>
            <a:endParaRPr lang="zh-CN" altLang="en-US" dirty="0"/>
          </a:p>
        </p:txBody>
      </p:sp>
      <p:sp>
        <p:nvSpPr>
          <p:cNvPr id="188" name="文本框 187"/>
          <p:cNvSpPr txBox="1"/>
          <p:nvPr/>
        </p:nvSpPr>
        <p:spPr>
          <a:xfrm>
            <a:off x="7640990" y="5743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9178032" y="3973090"/>
            <a:ext cx="861134" cy="45884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直接箭头连接符 190"/>
          <p:cNvCxnSpPr/>
          <p:nvPr/>
        </p:nvCxnSpPr>
        <p:spPr>
          <a:xfrm flipH="1" flipV="1">
            <a:off x="8935436" y="2838598"/>
            <a:ext cx="639592" cy="11034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圆角矩形 193"/>
          <p:cNvSpPr/>
          <p:nvPr/>
        </p:nvSpPr>
        <p:spPr>
          <a:xfrm>
            <a:off x="8320596" y="3083196"/>
            <a:ext cx="861134" cy="381740"/>
          </a:xfrm>
          <a:prstGeom prst="roundRect">
            <a:avLst>
              <a:gd name="adj" fmla="val 9690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导弹</a:t>
            </a:r>
          </a:p>
        </p:txBody>
      </p:sp>
      <p:cxnSp>
        <p:nvCxnSpPr>
          <p:cNvPr id="201" name="曲线连接符 200"/>
          <p:cNvCxnSpPr>
            <a:stCxn id="150" idx="0"/>
            <a:endCxn id="149" idx="0"/>
          </p:cNvCxnSpPr>
          <p:nvPr/>
        </p:nvCxnSpPr>
        <p:spPr>
          <a:xfrm rot="16200000" flipV="1">
            <a:off x="9271876" y="5198570"/>
            <a:ext cx="12700" cy="1995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645</Words>
  <Application>Microsoft Office PowerPoint</Application>
  <PresentationFormat>宽屏</PresentationFormat>
  <Paragraphs>320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方正舒体</vt:lpstr>
      <vt:lpstr>隶书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付政委</cp:lastModifiedBy>
  <cp:revision>2272</cp:revision>
  <dcterms:created xsi:type="dcterms:W3CDTF">2020-07-30T02:05:06Z</dcterms:created>
  <dcterms:modified xsi:type="dcterms:W3CDTF">2020-09-27T08:56:09Z</dcterms:modified>
</cp:coreProperties>
</file>