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88EBA-FEBF-4398-934F-4B49489BD5C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DFC6-49C5-49D2-AE6A-6AE7B693C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8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97B89-31F5-4B7F-B6E0-EF8B381A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183588-CE6B-4EEC-9C76-22E2EFA0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FDE42-6FA6-4AA7-9D2D-B075E342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F115D-ADC3-4852-BA16-1EBA4C87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523D8-280C-4BBA-9F72-6B2A6CF3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02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06374-B8E7-440C-825C-EF7D9784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559A66-6359-4A02-92A7-5A2BA9120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A2814-54FC-4DC3-80F0-E4BCAA05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2A5B33-3217-4D32-8B3B-E25EE056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A86BB6-7377-4ABA-BFC4-A696C34E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1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F0A32F-3799-4B63-90E3-8BADB791E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0804F7-CA52-4ECC-9FD7-78A2DC932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7712-E8B8-4207-AFC5-B62A0AF2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E0C53-5534-43F0-AA6C-2A2F7605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40337-75FE-48A3-86E0-B6EED086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6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DB14B-54A9-4D03-93B8-1BE2700F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AF148-DCE6-4EC1-B438-89AC260A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927E-842F-431D-9EFD-3E3FDCF0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DC58FA-A713-48E5-B2D6-FB0C7A76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B56FD-53FF-4675-9173-975585C9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48C4A-534D-4F0C-9DD1-D67ACC37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E6895C-D490-4DE4-BD2D-5CA257A5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E7CE6B-DD7F-4DA1-9EDB-A286564A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CC28E-E4A6-4AD4-9EC4-3A186C8A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6A738-C5A9-4EA8-A3CE-AC5E2C7B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2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9D6E5-13E1-4DCD-A85E-65296FE9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04703-1418-4E37-AD7F-10ABB8700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014839-BF6F-4602-8970-18C58A16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57DC97-8BB3-4FCE-A1D2-7EFD878F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18B2DD-775D-4216-B5D4-E7383509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A474BA-D889-4A85-A1BE-988A201D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0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A729D-01C9-4EFB-82B0-53BEF191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018B9D-C3D2-47B8-85D1-0962E191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9C0C00-27B0-4F25-AC65-8135FF71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1D0C1F-AD3E-409A-A1A4-BC1C4121D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DC329A-2C4E-4B7B-B466-CA74BB002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801E00-7DCF-4D8D-9474-70664612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9E8EE9-BE7F-4FDB-98CE-608C25B2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92B56D-F95E-41FF-8D86-AA0879FA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29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373AF-03CC-4B6C-8E0D-45749EFA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E20315-BCCE-43CB-8B50-86A50C7F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ABC571-C5D9-4030-92ED-0FDBDB41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8AB65C-6901-4AD7-8369-A1965F6B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983191-2E8D-4902-AE52-A39C1014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022850-F4F2-435C-B479-F9E8EA0B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C03968-26E1-433F-9089-97F10DAA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18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909E5-DC85-4050-B9DB-92A8B219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F06B8-C8F6-4368-9105-6FC389E9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465AD5-2C91-444B-8A65-C4350288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78C228-1DFC-4508-A7DA-3CD611C3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E8031A-4523-4A69-BC9C-B3C99724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468D1A-B01E-4C21-8604-2AA9C86D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86C06-F70F-4D54-9697-AD1437E3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BFC7A3-D00F-4713-BF1F-37D37E48C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CB4201-D834-46D7-B6D4-47E8EEFD6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BF628-5523-4FE9-AA26-5F33961B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EEA496-4C8F-4A19-AC61-EB9304AB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A39D8D-D3A8-48F7-A9A2-6DC332A9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3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F4EC2-974E-4A21-878D-055F5CC0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2D558D-FFE1-40A1-92B7-CF2361AB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1C08D-72B9-4A05-A797-565F7EF3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8745-26E4-42EB-BA3D-1B2A1263DBA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3E32A-9DF0-48AC-8138-8561CA8F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9CCDB9-C124-4802-AF3B-8954F8668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2270-DE9C-4761-B347-065F9B9A6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9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2128025" y="1041555"/>
            <a:ext cx="79359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города Москвы ​</a:t>
            </a:r>
            <a:endParaRPr/>
          </a:p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«Колледж малого бизнеса № 4»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894316" y="3018891"/>
            <a:ext cx="112217" cy="6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2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b="0" i="0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559347" y="2173951"/>
            <a:ext cx="5073305" cy="77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9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 на тему:</a:t>
            </a:r>
            <a:br>
              <a:rPr lang="ru-RU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128050" y="2620625"/>
            <a:ext cx="79359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информационной системы для поиска и взаимодействия с менторами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613451" y="5083325"/>
            <a:ext cx="4964224" cy="61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1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выполнила 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Бормотов Вадим Дмитриевич</a:t>
            </a:r>
            <a:endParaRPr dirty="0"/>
          </a:p>
          <a:p>
            <a:pPr marL="0" marR="0" lvl="0" indent="0" algn="r" rtl="0">
              <a:lnSpc>
                <a:spcPct val="111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Студентка группы ИПО-31.21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273193" y="6404580"/>
            <a:ext cx="1645612" cy="31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2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 2024​</a:t>
            </a:r>
            <a:endParaRPr dirty="0"/>
          </a:p>
        </p:txBody>
      </p:sp>
      <p:pic>
        <p:nvPicPr>
          <p:cNvPr id="64" name="Google Shape;64;p13" descr="E:\УП.03\презентация\thumbnail_Outlook-1ji3zkw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1722" y="5027"/>
            <a:ext cx="1808554" cy="114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703AA-87BF-4938-BE80-D2E779B7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Запуск сайта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EB349-A4E5-4366-B641-7C1DE993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125" y="1027906"/>
            <a:ext cx="2879651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После завершения разработки и тестирования, сайт был готов к запуску. Были выполнены все необходимые действия для размещения сайта на сервере и его публикации в сети Интернет. Это позволило мне представить сайт широкой аудитории и начать реализацию своей задачи.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E2019-AB09-42D7-ACD5-00C99C690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261" y="1585277"/>
            <a:ext cx="8516864" cy="49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2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6E087-B526-4817-933D-ECE16233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Итоговые изображения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A06327-F8FB-4383-BBBC-62289011C0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847" y="1810701"/>
            <a:ext cx="5933153" cy="36756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Google Shape;168;p24">
            <a:extLst>
              <a:ext uri="{FF2B5EF4-FFF2-40B4-BE49-F238E27FC236}">
                <a16:creationId xmlns:a16="http://schemas.microsoft.com/office/drawing/2014/main" id="{CAE476F6-7530-49ED-9A69-AD8001C5F170}"/>
              </a:ext>
            </a:extLst>
          </p:cNvPr>
          <p:cNvSpPr txBox="1"/>
          <p:nvPr/>
        </p:nvSpPr>
        <p:spPr>
          <a:xfrm>
            <a:off x="690931" y="5606414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Главная страница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C8A4DF-31A3-4606-9896-5C13F1CC3D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90" y="1810701"/>
            <a:ext cx="5423024" cy="36756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Google Shape;168;p24">
            <a:extLst>
              <a:ext uri="{FF2B5EF4-FFF2-40B4-BE49-F238E27FC236}">
                <a16:creationId xmlns:a16="http://schemas.microsoft.com/office/drawing/2014/main" id="{C4C80F7B-58D4-4527-AC13-5199641F3874}"/>
              </a:ext>
            </a:extLst>
          </p:cNvPr>
          <p:cNvSpPr txBox="1"/>
          <p:nvPr/>
        </p:nvSpPr>
        <p:spPr>
          <a:xfrm>
            <a:off x="6377090" y="5682614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Страница логина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7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6E087-B526-4817-933D-ECE16233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Итоговые изображения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83365C-0BB6-4F7E-8DDE-051B565D09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0567"/>
            <a:ext cx="5529943" cy="41374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174582-A301-4039-954D-A83134F552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0568"/>
            <a:ext cx="5791200" cy="41374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Google Shape;168;p24">
            <a:extLst>
              <a:ext uri="{FF2B5EF4-FFF2-40B4-BE49-F238E27FC236}">
                <a16:creationId xmlns:a16="http://schemas.microsoft.com/office/drawing/2014/main" id="{95788E83-F823-4252-977D-317893349E81}"/>
              </a:ext>
            </a:extLst>
          </p:cNvPr>
          <p:cNvSpPr txBox="1"/>
          <p:nvPr/>
        </p:nvSpPr>
        <p:spPr>
          <a:xfrm>
            <a:off x="304800" y="5658001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Страница регистрации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68;p24">
            <a:extLst>
              <a:ext uri="{FF2B5EF4-FFF2-40B4-BE49-F238E27FC236}">
                <a16:creationId xmlns:a16="http://schemas.microsoft.com/office/drawing/2014/main" id="{277779D7-B6E4-4DC7-8E67-4C9C6EB9F901}"/>
              </a:ext>
            </a:extLst>
          </p:cNvPr>
          <p:cNvSpPr txBox="1"/>
          <p:nvPr/>
        </p:nvSpPr>
        <p:spPr>
          <a:xfrm>
            <a:off x="6357259" y="5658000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Страница профиля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3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6E087-B526-4817-933D-ECE16233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Итоговые изображения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E3ED1B-D5E7-4B30-B5A4-4A863DC70E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4" y="1754187"/>
            <a:ext cx="5502009" cy="3253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1E630C-2DF8-43FC-80BD-7617D32ED7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10" y="1754188"/>
            <a:ext cx="5367142" cy="3253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Google Shape;168;p24">
            <a:extLst>
              <a:ext uri="{FF2B5EF4-FFF2-40B4-BE49-F238E27FC236}">
                <a16:creationId xmlns:a16="http://schemas.microsoft.com/office/drawing/2014/main" id="{D460DD1A-21D1-4629-99AF-642B7A86B782}"/>
              </a:ext>
            </a:extLst>
          </p:cNvPr>
          <p:cNvSpPr txBox="1"/>
          <p:nvPr/>
        </p:nvSpPr>
        <p:spPr>
          <a:xfrm>
            <a:off x="304800" y="5658001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менторы и поиск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68;p24">
            <a:extLst>
              <a:ext uri="{FF2B5EF4-FFF2-40B4-BE49-F238E27FC236}">
                <a16:creationId xmlns:a16="http://schemas.microsoft.com/office/drawing/2014/main" id="{0917B104-3774-4FB9-B6CC-01A3F135D04C}"/>
              </a:ext>
            </a:extLst>
          </p:cNvPr>
          <p:cNvSpPr txBox="1"/>
          <p:nvPr/>
        </p:nvSpPr>
        <p:spPr>
          <a:xfrm>
            <a:off x="6096000" y="5658001"/>
            <a:ext cx="397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Анкета ментора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6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B5253-FE8D-43CF-964D-8B3B3999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B0D3E-D61A-4717-AE5F-AB8D9DB6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Ссылка когда на хостинге размещу.</a:t>
            </a:r>
          </a:p>
        </p:txBody>
      </p:sp>
    </p:spTree>
    <p:extLst>
      <p:ext uri="{BB962C8B-B14F-4D97-AF65-F5344CB8AC3E}">
        <p14:creationId xmlns:p14="http://schemas.microsoft.com/office/powerpoint/2010/main" val="290387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E369F-6725-4C15-9B2B-BE093337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2757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8FD3EC15-9CF2-419E-A12E-EAEDC48419B1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ct val="97297"/>
              <a:buFont typeface="Trebuchet MS"/>
              <a:buNone/>
            </a:pPr>
            <a:r>
              <a:rPr lang="ru-RU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Цель курсовой работы:</a:t>
            </a:r>
          </a:p>
          <a:p>
            <a:pPr>
              <a:spcBef>
                <a:spcPts val="0"/>
              </a:spcBef>
            </a:pPr>
            <a:endParaRPr lang="ru-RU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F000C60E-447B-4EC3-837F-93085E131EA0}"/>
              </a:ext>
            </a:extLst>
          </p:cNvPr>
          <p:cNvSpPr txBox="1">
            <a:spLocks/>
          </p:cNvSpPr>
          <p:nvPr/>
        </p:nvSpPr>
        <p:spPr>
          <a:xfrm>
            <a:off x="415650" y="1536633"/>
            <a:ext cx="113607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523240" algn="just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Целью курсовой работы является создание сайта для поиска и взаимодействия с менторами.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0F8D9D-5D67-43D7-9DD0-0ADFD1E8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57" y="2918637"/>
            <a:ext cx="6080985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095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32E09437-8D05-48AF-B50D-BF6D4707737F}"/>
              </a:ext>
            </a:extLst>
          </p:cNvPr>
          <p:cNvSpPr txBox="1">
            <a:spLocks/>
          </p:cNvSpPr>
          <p:nvPr/>
        </p:nvSpPr>
        <p:spPr>
          <a:xfrm>
            <a:off x="415600" y="582734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ct val="257142"/>
              <a:buFont typeface="Trebuchet MS"/>
              <a:buNone/>
            </a:pPr>
            <a:r>
              <a:rPr lang="ru-RU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Задачи курсовой работы:</a:t>
            </a:r>
            <a:endParaRPr lang="ru-RU" sz="14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spcBef>
                <a:spcPts val="0"/>
              </a:spcBef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9;p15">
            <a:extLst>
              <a:ext uri="{FF2B5EF4-FFF2-40B4-BE49-F238E27FC236}">
                <a16:creationId xmlns:a16="http://schemas.microsoft.com/office/drawing/2014/main" id="{3BC7E8E9-4AE1-4041-AF7B-0B37EBC1FC7E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 соответствии с поставленной целью в работе были определены следующие задачи:</a:t>
            </a:r>
          </a:p>
          <a:p>
            <a:pPr marL="457200" indent="-381000">
              <a:spcBef>
                <a:spcPts val="160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Просмотр аналогичных сайтов на мою тему;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Выбор программного обеспечения для создания сайта;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Размышление над дизайном;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Обдумывание над логикой сайта;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Написание бэкенда и </a:t>
            </a:r>
            <a:r>
              <a:rPr lang="ru-RU" sz="2400" dirty="0" err="1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фронтенда</a:t>
            </a: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;</a:t>
            </a:r>
          </a:p>
          <a:p>
            <a:pPr marL="457200" indent="-381000">
              <a:spcBef>
                <a:spcPts val="0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Запуск сайта.</a:t>
            </a:r>
          </a:p>
        </p:txBody>
      </p:sp>
    </p:spTree>
    <p:extLst>
      <p:ext uri="{BB962C8B-B14F-4D97-AF65-F5344CB8AC3E}">
        <p14:creationId xmlns:p14="http://schemas.microsoft.com/office/powerpoint/2010/main" val="196125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D8CA4-0A2B-4208-A48D-291101DC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Просмотр аналогичных сайтов на мою тему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81209-2BE6-4A29-8C3E-9491144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Для лучшего понимания требований и ожиданий пользователей, я провел исследование аналогичных сайтов, изучив их структуру, функциональность и дизайн. Это помогло мне получить ценную информацию и представление о том, что работает и что не работает в данной отрасли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2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F4BB68-D184-453F-82C5-484971A8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33A09A-BB86-4843-9705-5618B3E6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19" y="748481"/>
            <a:ext cx="8203561" cy="46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1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C33E3-0F6E-4EB7-A1F2-98C03CAA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Выбор программного обеспечения для создания сайта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5C059-A3D4-4565-A796-AFBE8B0C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После анализа различных программных решений, я выбрал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Django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создания сайта, учитывая его функциональность, простоту использования и соответствие моим потребностям. Это помогло мне эффективно организовать процесс разработки и достичь желаемых результатов.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Django Community | Django">
            <a:extLst>
              <a:ext uri="{FF2B5EF4-FFF2-40B4-BE49-F238E27FC236}">
                <a16:creationId xmlns:a16="http://schemas.microsoft.com/office/drawing/2014/main" id="{0D46FFF8-FFBC-486C-A8B0-3B734ECC81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4092951"/>
            <a:ext cx="5743575" cy="1989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01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9C0F8-798C-4C6F-BB01-A71BF8F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Размышление над дизайном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DD695-AC04-44F9-BEF1-E053C2FE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Было проведено интенсивное размышление о дизайне сайта, учитывая его пользовательский опыт, визуальное привлекательность и соответствие бренду. Я уделил особое внимание выбору цветовой схемы, шрифтов, компоновке элементов и созданию интуитивно понятного интерфейса, чтобы обеспечить удобство и приятный внешний вид сайта.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1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D34F0-B8D5-4F39-B8F1-40D91C07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Обдумывание над логикой сайта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CE8C7-C1BB-4795-9C21-C8540412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727"/>
            <a:ext cx="5692238" cy="340559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 уделил время исследованию и анализу логики сайта, определяя, какие функциональные возможности и разделы должны быть включены, чтобы обеспечить легкость использования и удовлетворение потребностей пользователей.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 основу логики своего сайта я взял аналогичный сайт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getmentor.dev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F9346A-E440-4E2E-9484-E4484DF3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62" y="1690688"/>
            <a:ext cx="5692238" cy="32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5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DDAA1-FD5C-4D86-B8BE-DE9D4E43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Написание бэкенда и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фронтенда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F5FC9-3F10-41CB-B15E-2E9FC099D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2386" cy="4394422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После определения функциональных требований сайта, я приступил к разработке бэкенда и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фронтенда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Был использован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Django, Python, HTML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др. для написания кода, обеспечивая надежность и эффективность работы сайта.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67C75-D52E-4992-9E97-461F140A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85" y="1690687"/>
            <a:ext cx="7034007" cy="43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39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410</Words>
  <Application>Microsoft Office PowerPoint</Application>
  <PresentationFormat>Широкоэкранный</PresentationFormat>
  <Paragraphs>44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Open Sans Light</vt:lpstr>
      <vt:lpstr>Roboto</vt:lpstr>
      <vt:lpstr>Times New Roman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Просмотр аналогичных сайтов на мою тему</vt:lpstr>
      <vt:lpstr>Презентация PowerPoint</vt:lpstr>
      <vt:lpstr>Выбор программного обеспечения для создания сайта</vt:lpstr>
      <vt:lpstr>Размышление над дизайном</vt:lpstr>
      <vt:lpstr>Обдумывание над логикой сайта</vt:lpstr>
      <vt:lpstr>Написание бэкенда и фронтенда</vt:lpstr>
      <vt:lpstr>Запуск сайта</vt:lpstr>
      <vt:lpstr>Итоговые изображения</vt:lpstr>
      <vt:lpstr>Итоговые изображения</vt:lpstr>
      <vt:lpstr>Итоговые изображения</vt:lpstr>
      <vt:lpstr>Результат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Бормотов</dc:creator>
  <cp:lastModifiedBy>Вадим Бормотов</cp:lastModifiedBy>
  <cp:revision>6</cp:revision>
  <dcterms:created xsi:type="dcterms:W3CDTF">2024-05-16T15:48:02Z</dcterms:created>
  <dcterms:modified xsi:type="dcterms:W3CDTF">2024-05-16T16:30:00Z</dcterms:modified>
</cp:coreProperties>
</file>