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71F2D-1DDD-4B4D-BFF4-383C3F01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0D4FD-8189-4FAC-8B9B-633AC04F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E4C0E-1A75-4A07-A84A-F6A21BD4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2A2B-1A4B-44FB-A267-746E9AE9E9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9E784-765A-4DA6-B281-07A1C96F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E37A9-3E1F-4DC9-BA2A-84FB96C5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522-2BE7-4D2C-8B01-C8D2727D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8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016E8-1267-4642-8DE6-1D9088E4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7B84C0-7EA1-4A5A-9D40-2537E59E9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F9691-2DBA-4C21-A847-849F13A6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2A2B-1A4B-44FB-A267-746E9AE9E9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DBAED-0CC9-463C-BF5A-AA8CBF96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97D31-F163-4449-ADC6-4FFEB3ED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522-2BE7-4D2C-8B01-C8D2727D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FA5496-E4C4-49C5-A472-42ACC3F08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53D2BA-116E-427B-8168-F393DD7BE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59EB8-7C2B-4DC8-8BCB-5B039475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2A2B-1A4B-44FB-A267-746E9AE9E9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21EFA-4C66-4198-A32E-D80019EA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DB4A3-0E5B-45FB-8EF6-1748FA18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522-2BE7-4D2C-8B01-C8D2727D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2AFA6-5436-4C57-AF32-254263FD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584CC-0D5B-4930-ADBD-F9F046E7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3F2BD-6893-4066-828A-CF5B986C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2A2B-1A4B-44FB-A267-746E9AE9E9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47116-FF39-4F69-8222-8E83A5B9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B4C0E-FA5A-4BC4-B94B-D20B5DED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522-2BE7-4D2C-8B01-C8D2727D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4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FE62B-9295-4BE2-9294-3C5BB741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25E5B-6564-437A-B76D-969EE1C3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A17FF-FD1B-418A-B3D8-1740CFC9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2A2B-1A4B-44FB-A267-746E9AE9E9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66B9-7C70-4A95-958C-BCE01764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4E0D1-D430-4F81-AF89-EFEC369F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522-2BE7-4D2C-8B01-C8D2727D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2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A0C1D-750C-4056-AF29-C1066C5B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5A82B-2EDD-4EA8-8395-2578E56F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9B0559-F8E4-4F1B-A635-5112E83A9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5AF6F-7948-418C-9E5B-97F5C49F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2A2B-1A4B-44FB-A267-746E9AE9E9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7B36C-4581-4EE0-9B49-870FBBB7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2D0A9-C727-4307-B8C1-4A8C4E51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522-2BE7-4D2C-8B01-C8D2727D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3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D562F-9D19-416A-B47F-4B3DAD97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F83CE-3C2E-4176-AF8D-20BCB6D12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02A4B-002B-4C61-9805-A36DF7820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16468-1382-4B77-953F-847D47795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FAF9B9-F8DA-47C8-BE9E-14A13FEA2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5AF7AB-4F5D-49EA-AA4C-08421346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2A2B-1A4B-44FB-A267-746E9AE9E9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2A1BAE-BEEB-469E-9B51-18A6417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59317-C466-4924-B220-ADF97A7E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522-2BE7-4D2C-8B01-C8D2727D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7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21696-74A0-4657-AAD4-EBACF681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ECD70-AF04-4250-981B-CF8894B3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2A2B-1A4B-44FB-A267-746E9AE9E9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FBAF57-56F3-4861-9E11-0FB96CBD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B909C6-9D22-43F7-8E14-EDBDCF8A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522-2BE7-4D2C-8B01-C8D2727D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8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8DDFD6-348A-4327-B6CF-0F989EF7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2A2B-1A4B-44FB-A267-746E9AE9E9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F44043-24A0-4A7E-85A9-611D1A19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A19B93-515D-41D5-9258-A89F3F7E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522-2BE7-4D2C-8B01-C8D2727D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1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D23A7-13BB-44F6-B438-B14B6753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1D26E-27AB-4550-BBA7-E174364F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164A5-FDC4-43A0-AC6C-35A6A890F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2FBCD-91C6-403E-B1B1-95D2C56D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2A2B-1A4B-44FB-A267-746E9AE9E9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86A2A-4AC0-41A8-B5F6-C6138B73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478EF-4AC1-4116-8D40-64D02710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522-2BE7-4D2C-8B01-C8D2727D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97F-2A3E-488E-8614-7FE5EB97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258B27-4B85-4224-B581-F48A62B57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9CC87-BCE3-426A-900B-81B0B26F1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A833F-942E-4914-9C3A-FA97C605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2A2B-1A4B-44FB-A267-746E9AE9E9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D2FD0-FDF8-4C24-998A-DDB5E742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7CC5D-424C-4A4E-B057-6FA5A616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3522-2BE7-4D2C-8B01-C8D2727D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0CF9FB-4A6D-4D3C-BD3F-F072739E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A24DDE-48CA-4FBA-8DC3-633DCCD3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DB5C-5E2F-495C-B6C5-462F857D7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C2A2B-1A4B-44FB-A267-746E9AE9E93C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B84BA-446E-463A-89DD-EA8070F6D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FB22-9DC1-40A9-AF18-02B370929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3522-2BE7-4D2C-8B01-C8D2727D6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3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3165640-0D73-4D18-A502-F9745448F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78913"/>
              </p:ext>
            </p:extLst>
          </p:nvPr>
        </p:nvGraphicFramePr>
        <p:xfrm>
          <a:off x="1400404" y="795081"/>
          <a:ext cx="8818250" cy="462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650">
                  <a:extLst>
                    <a:ext uri="{9D8B030D-6E8A-4147-A177-3AD203B41FA5}">
                      <a16:colId xmlns:a16="http://schemas.microsoft.com/office/drawing/2014/main" val="3569200259"/>
                    </a:ext>
                  </a:extLst>
                </a:gridCol>
                <a:gridCol w="1763650">
                  <a:extLst>
                    <a:ext uri="{9D8B030D-6E8A-4147-A177-3AD203B41FA5}">
                      <a16:colId xmlns:a16="http://schemas.microsoft.com/office/drawing/2014/main" val="1563985828"/>
                    </a:ext>
                  </a:extLst>
                </a:gridCol>
                <a:gridCol w="1763650">
                  <a:extLst>
                    <a:ext uri="{9D8B030D-6E8A-4147-A177-3AD203B41FA5}">
                      <a16:colId xmlns:a16="http://schemas.microsoft.com/office/drawing/2014/main" val="1130367805"/>
                    </a:ext>
                  </a:extLst>
                </a:gridCol>
                <a:gridCol w="1763650">
                  <a:extLst>
                    <a:ext uri="{9D8B030D-6E8A-4147-A177-3AD203B41FA5}">
                      <a16:colId xmlns:a16="http://schemas.microsoft.com/office/drawing/2014/main" val="1602331467"/>
                    </a:ext>
                  </a:extLst>
                </a:gridCol>
                <a:gridCol w="1763650">
                  <a:extLst>
                    <a:ext uri="{9D8B030D-6E8A-4147-A177-3AD203B41FA5}">
                      <a16:colId xmlns:a16="http://schemas.microsoft.com/office/drawing/2014/main" val="4258785990"/>
                    </a:ext>
                  </a:extLst>
                </a:gridCol>
              </a:tblGrid>
              <a:tr h="5345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21579"/>
                  </a:ext>
                </a:extLst>
              </a:tr>
              <a:tr h="534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 (</a:t>
                      </a:r>
                      <a:r>
                        <a:rPr lang="ko-KR" altLang="en-US" dirty="0"/>
                        <a:t>방화벽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HTTPS, FTP,</a:t>
                      </a:r>
                    </a:p>
                    <a:p>
                      <a:pPr latinLnBrk="1"/>
                      <a:r>
                        <a:rPr lang="en-US" altLang="ko-KR" dirty="0"/>
                        <a:t>SCP, Telnet,</a:t>
                      </a:r>
                    </a:p>
                    <a:p>
                      <a:pPr latinLnBrk="1"/>
                      <a:r>
                        <a:rPr lang="en-US" altLang="ko-KR" dirty="0"/>
                        <a:t>SSH, </a:t>
                      </a:r>
                    </a:p>
                    <a:p>
                      <a:pPr latinLnBrk="1"/>
                      <a:r>
                        <a:rPr lang="en-US" altLang="ko-KR" dirty="0"/>
                        <a:t>LOCO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카카오톡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,RTP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음성통신</a:t>
                      </a:r>
                      <a:r>
                        <a:rPr lang="en-US" altLang="ko-KR" sz="1200" dirty="0"/>
                        <a:t>), </a:t>
                      </a:r>
                      <a:r>
                        <a:rPr lang="en-US" altLang="ko-KR" sz="1800" dirty="0"/>
                        <a:t>DNS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70722"/>
                  </a:ext>
                </a:extLst>
              </a:tr>
              <a:tr h="534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36432"/>
                  </a:ext>
                </a:extLst>
              </a:tr>
              <a:tr h="534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800554"/>
                  </a:ext>
                </a:extLst>
              </a:tr>
              <a:tr h="534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 (</a:t>
                      </a:r>
                      <a:r>
                        <a:rPr lang="ko-KR" altLang="en-US" dirty="0"/>
                        <a:t>공유기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음성통신</a:t>
                      </a:r>
                      <a:r>
                        <a:rPr lang="en-US" altLang="ko-KR" sz="1200" dirty="0"/>
                        <a:t>)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/>
                        <a:t>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97639"/>
                  </a:ext>
                </a:extLst>
              </a:tr>
              <a:tr h="534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 </a:t>
                      </a:r>
                      <a:r>
                        <a:rPr lang="ko-KR" altLang="en-US" dirty="0"/>
                        <a:t>라우터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IPv4(2^32)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399065"/>
                  </a:ext>
                </a:extLst>
              </a:tr>
              <a:tr h="534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 </a:t>
                      </a:r>
                      <a:r>
                        <a:rPr lang="ko-KR" altLang="en-US" dirty="0"/>
                        <a:t>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HDLC, Frame </a:t>
                      </a:r>
                      <a:r>
                        <a:rPr lang="en-US" altLang="ko-KR" dirty="0" err="1"/>
                        <a:t>Relly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82415"/>
                  </a:ext>
                </a:extLst>
              </a:tr>
              <a:tr h="534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1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32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65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 Oh</dc:creator>
  <cp:lastModifiedBy>GW Oh</cp:lastModifiedBy>
  <cp:revision>6</cp:revision>
  <dcterms:created xsi:type="dcterms:W3CDTF">2024-04-17T02:09:20Z</dcterms:created>
  <dcterms:modified xsi:type="dcterms:W3CDTF">2024-04-17T06:05:01Z</dcterms:modified>
</cp:coreProperties>
</file>