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5" r:id="rId4"/>
    <p:sldMasterId id="2147483696"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Lexend Light"/>
      <p:regular r:id="rId13"/>
      <p:bold r:id="rId14"/>
    </p:embeddedFont>
    <p:embeddedFont>
      <p:font typeface="Lexend Medium"/>
      <p:regular r:id="rId15"/>
      <p:bold r:id="rId16"/>
    </p:embeddedFont>
    <p:embeddedFont>
      <p:font typeface="DM Sans SemiBold"/>
      <p:regular r:id="rId17"/>
      <p:bold r:id="rId18"/>
      <p:italic r:id="rId19"/>
      <p:boldItalic r:id="rId20"/>
    </p:embeddedFont>
    <p:embeddedFont>
      <p:font typeface="Lexend"/>
      <p:regular r:id="rId21"/>
      <p:bold r:id="rId22"/>
    </p:embeddedFont>
    <p:embeddedFont>
      <p:font typeface="DM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SemiBold-boldItalic.fntdata"/><Relationship Id="rId22" Type="http://schemas.openxmlformats.org/officeDocument/2006/relationships/font" Target="fonts/Lexend-bold.fntdata"/><Relationship Id="rId21" Type="http://schemas.openxmlformats.org/officeDocument/2006/relationships/font" Target="fonts/Lexend-regular.fntdata"/><Relationship Id="rId24" Type="http://schemas.openxmlformats.org/officeDocument/2006/relationships/font" Target="fonts/DMSans-bold.fntdata"/><Relationship Id="rId23" Type="http://schemas.openxmlformats.org/officeDocument/2006/relationships/font" Target="fonts/DM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DMSans-boldItalic.fntdata"/><Relationship Id="rId25" Type="http://schemas.openxmlformats.org/officeDocument/2006/relationships/font" Target="fonts/DM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LexendLight-regular.fntdata"/><Relationship Id="rId12" Type="http://schemas.openxmlformats.org/officeDocument/2006/relationships/slide" Target="slides/slide6.xml"/><Relationship Id="rId15" Type="http://schemas.openxmlformats.org/officeDocument/2006/relationships/font" Target="fonts/LexendMedium-regular.fntdata"/><Relationship Id="rId14" Type="http://schemas.openxmlformats.org/officeDocument/2006/relationships/font" Target="fonts/LexendLight-bold.fntdata"/><Relationship Id="rId17" Type="http://schemas.openxmlformats.org/officeDocument/2006/relationships/font" Target="fonts/DMSansSemiBold-regular.fntdata"/><Relationship Id="rId16" Type="http://schemas.openxmlformats.org/officeDocument/2006/relationships/font" Target="fonts/LexendMedium-bold.fntdata"/><Relationship Id="rId19" Type="http://schemas.openxmlformats.org/officeDocument/2006/relationships/font" Target="fonts/DMSansSemiBold-italic.fntdata"/><Relationship Id="rId18" Type="http://schemas.openxmlformats.org/officeDocument/2006/relationships/font" Target="fonts/DMSans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1bc965839a_0_2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1bc965839a_0_2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1bc965839a_0_2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1bc965839a_0_2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1bdf4643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1bdf4643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1bc965839a_0_3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1bc965839a_0_3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1bc965839a_0_3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1bc965839a_0_3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1c278c49f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1c278c49f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spTree>
      <p:nvGrpSpPr>
        <p:cNvPr id="54" name="Shape 54"/>
        <p:cNvGrpSpPr/>
        <p:nvPr/>
      </p:nvGrpSpPr>
      <p:grpSpPr>
        <a:xfrm>
          <a:off x="0" y="0"/>
          <a:ext cx="0" cy="0"/>
          <a:chOff x="0" y="0"/>
          <a:chExt cx="0" cy="0"/>
        </a:xfrm>
      </p:grpSpPr>
      <p:sp>
        <p:nvSpPr>
          <p:cNvPr id="55" name="Google Shape;55;p14"/>
          <p:cNvSpPr txBox="1"/>
          <p:nvPr>
            <p:ph type="title"/>
          </p:nvPr>
        </p:nvSpPr>
        <p:spPr>
          <a:xfrm>
            <a:off x="116485" y="2712675"/>
            <a:ext cx="5311200" cy="18609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6" name="Google Shape;56;p14"/>
          <p:cNvSpPr txBox="1"/>
          <p:nvPr>
            <p:ph idx="1" type="subTitle"/>
          </p:nvPr>
        </p:nvSpPr>
        <p:spPr>
          <a:xfrm>
            <a:off x="152606" y="832000"/>
            <a:ext cx="2434500" cy="6558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7" name="Google Shape;57;p14"/>
          <p:cNvCxnSpPr/>
          <p:nvPr/>
        </p:nvCxnSpPr>
        <p:spPr>
          <a:xfrm>
            <a:off x="244425" y="4726725"/>
            <a:ext cx="8670900" cy="0"/>
          </a:xfrm>
          <a:prstGeom prst="straightConnector1">
            <a:avLst/>
          </a:prstGeom>
          <a:noFill/>
          <a:ln cap="flat" cmpd="sng" w="9525">
            <a:solidFill>
              <a:schemeClr val="dk1"/>
            </a:solidFill>
            <a:prstDash val="solid"/>
            <a:round/>
            <a:headEnd len="med" w="med" type="none"/>
            <a:tailEnd len="med" w="med" type="none"/>
          </a:ln>
        </p:spPr>
      </p:cxnSp>
      <p:grpSp>
        <p:nvGrpSpPr>
          <p:cNvPr id="58" name="Google Shape;58;p14"/>
          <p:cNvGrpSpPr/>
          <p:nvPr/>
        </p:nvGrpSpPr>
        <p:grpSpPr>
          <a:xfrm>
            <a:off x="5866315" y="66973"/>
            <a:ext cx="2954947" cy="4587953"/>
            <a:chOff x="5866315" y="130139"/>
            <a:chExt cx="2954947" cy="4587953"/>
          </a:xfrm>
        </p:grpSpPr>
        <p:grpSp>
          <p:nvGrpSpPr>
            <p:cNvPr id="59" name="Google Shape;59;p14"/>
            <p:cNvGrpSpPr/>
            <p:nvPr/>
          </p:nvGrpSpPr>
          <p:grpSpPr>
            <a:xfrm rot="1800044">
              <a:off x="7145788" y="375652"/>
              <a:ext cx="1341270" cy="1340671"/>
              <a:chOff x="2441905" y="1248288"/>
              <a:chExt cx="1341300" cy="1340700"/>
            </a:xfrm>
          </p:grpSpPr>
          <p:sp>
            <p:nvSpPr>
              <p:cNvPr id="60" name="Google Shape;60;p14"/>
              <p:cNvSpPr/>
              <p:nvPr/>
            </p:nvSpPr>
            <p:spPr>
              <a:xfrm>
                <a:off x="2442055" y="1248288"/>
                <a:ext cx="1341000" cy="134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1" name="Google Shape;61;p14"/>
              <p:cNvSpPr/>
              <p:nvPr/>
            </p:nvSpPr>
            <p:spPr>
              <a:xfrm rot="-945">
                <a:off x="2567155" y="1373238"/>
                <a:ext cx="1090800" cy="1090800"/>
              </a:xfrm>
              <a:prstGeom prst="flowChartConnec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62" name="Google Shape;62;p14"/>
            <p:cNvGrpSpPr/>
            <p:nvPr/>
          </p:nvGrpSpPr>
          <p:grpSpPr>
            <a:xfrm rot="2400131">
              <a:off x="7078016" y="3672082"/>
              <a:ext cx="868477" cy="868477"/>
              <a:chOff x="5015268" y="2960846"/>
              <a:chExt cx="868500" cy="868500"/>
            </a:xfrm>
          </p:grpSpPr>
          <p:sp>
            <p:nvSpPr>
              <p:cNvPr id="63" name="Google Shape;63;p14"/>
              <p:cNvSpPr/>
              <p:nvPr/>
            </p:nvSpPr>
            <p:spPr>
              <a:xfrm>
                <a:off x="5015268" y="2960846"/>
                <a:ext cx="868500" cy="868500"/>
              </a:xfrm>
              <a:prstGeom prst="roundRect">
                <a:avLst>
                  <a:gd fmla="val 14552"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nvGrpSpPr>
              <p:cNvPr id="64" name="Google Shape;64;p14"/>
              <p:cNvGrpSpPr/>
              <p:nvPr/>
            </p:nvGrpSpPr>
            <p:grpSpPr>
              <a:xfrm>
                <a:off x="5133918" y="3105078"/>
                <a:ext cx="631200" cy="580035"/>
                <a:chOff x="5133582" y="3105408"/>
                <a:chExt cx="631200" cy="580035"/>
              </a:xfrm>
            </p:grpSpPr>
            <p:sp>
              <p:nvSpPr>
                <p:cNvPr id="65" name="Google Shape;65;p14"/>
                <p:cNvSpPr/>
                <p:nvPr/>
              </p:nvSpPr>
              <p:spPr>
                <a:xfrm rot="-4902">
                  <a:off x="5133582" y="3105858"/>
                  <a:ext cx="631201" cy="192300"/>
                </a:xfrm>
                <a:prstGeom prst="flowChartConnec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6" name="Google Shape;66;p14"/>
                <p:cNvSpPr/>
                <p:nvPr/>
              </p:nvSpPr>
              <p:spPr>
                <a:xfrm rot="-4902">
                  <a:off x="5133582" y="3300756"/>
                  <a:ext cx="631201" cy="192300"/>
                </a:xfrm>
                <a:prstGeom prst="flowChartConnec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7" name="Google Shape;67;p14"/>
                <p:cNvSpPr/>
                <p:nvPr/>
              </p:nvSpPr>
              <p:spPr>
                <a:xfrm rot="-4902">
                  <a:off x="5133582" y="3492693"/>
                  <a:ext cx="631201" cy="192300"/>
                </a:xfrm>
                <a:prstGeom prst="flowChartConnec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grpSp>
          <p:nvGrpSpPr>
            <p:cNvPr id="68" name="Google Shape;68;p14"/>
            <p:cNvGrpSpPr/>
            <p:nvPr/>
          </p:nvGrpSpPr>
          <p:grpSpPr>
            <a:xfrm rot="-600240">
              <a:off x="5979971" y="2008184"/>
              <a:ext cx="2727635" cy="1547250"/>
              <a:chOff x="6121180" y="1963945"/>
              <a:chExt cx="2727900" cy="1547400"/>
            </a:xfrm>
          </p:grpSpPr>
          <p:sp>
            <p:nvSpPr>
              <p:cNvPr id="69" name="Google Shape;69;p14"/>
              <p:cNvSpPr/>
              <p:nvPr/>
            </p:nvSpPr>
            <p:spPr>
              <a:xfrm rot="756">
                <a:off x="6121180" y="1964245"/>
                <a:ext cx="2727900" cy="1546800"/>
              </a:xfrm>
              <a:prstGeom prst="roundRect">
                <a:avLst>
                  <a:gd fmla="val 804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0" name="Google Shape;70;p14"/>
              <p:cNvSpPr/>
              <p:nvPr/>
            </p:nvSpPr>
            <p:spPr>
              <a:xfrm rot="5398209">
                <a:off x="7302225" y="2489024"/>
                <a:ext cx="575700" cy="497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71" name="Google Shape;71;p14"/>
            <p:cNvGrpSpPr/>
            <p:nvPr/>
          </p:nvGrpSpPr>
          <p:grpSpPr>
            <a:xfrm rot="-839923">
              <a:off x="6099076" y="520245"/>
              <a:ext cx="889199" cy="1584298"/>
              <a:chOff x="3614175" y="406175"/>
              <a:chExt cx="889200" cy="1584300"/>
            </a:xfrm>
          </p:grpSpPr>
          <p:sp>
            <p:nvSpPr>
              <p:cNvPr id="72" name="Google Shape;72;p14"/>
              <p:cNvSpPr/>
              <p:nvPr/>
            </p:nvSpPr>
            <p:spPr>
              <a:xfrm rot="4652">
                <a:off x="3615375" y="406774"/>
                <a:ext cx="886801" cy="1583102"/>
              </a:xfrm>
              <a:prstGeom prst="roundRect">
                <a:avLst>
                  <a:gd fmla="val 113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3" name="Google Shape;73;p14"/>
              <p:cNvSpPr/>
              <p:nvPr/>
            </p:nvSpPr>
            <p:spPr>
              <a:xfrm rot="4290">
                <a:off x="3698175" y="488088"/>
                <a:ext cx="721201" cy="1100701"/>
              </a:xfrm>
              <a:prstGeom prst="roundRect">
                <a:avLst>
                  <a:gd fmla="val 861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4" name="Google Shape;74;p14"/>
              <p:cNvSpPr/>
              <p:nvPr/>
            </p:nvSpPr>
            <p:spPr>
              <a:xfrm rot="5431">
                <a:off x="3682773" y="1655743"/>
                <a:ext cx="752005" cy="252558"/>
              </a:xfrm>
              <a:prstGeom prst="flowChartTermina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75" name="Google Shape;75;p14"/>
            <p:cNvSpPr/>
            <p:nvPr/>
          </p:nvSpPr>
          <p:spPr>
            <a:xfrm>
              <a:off x="6830386" y="186612"/>
              <a:ext cx="464700" cy="4023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6" name="Google Shape;76;p14"/>
            <p:cNvSpPr/>
            <p:nvPr/>
          </p:nvSpPr>
          <p:spPr>
            <a:xfrm>
              <a:off x="7742824" y="3481655"/>
              <a:ext cx="325200" cy="3252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7" name="Google Shape;77;p14"/>
            <p:cNvSpPr/>
            <p:nvPr/>
          </p:nvSpPr>
          <p:spPr>
            <a:xfrm>
              <a:off x="8288974" y="1467844"/>
              <a:ext cx="325200" cy="3252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8" name="Google Shape;78;p14"/>
            <p:cNvSpPr/>
            <p:nvPr/>
          </p:nvSpPr>
          <p:spPr>
            <a:xfrm rot="2400046">
              <a:off x="6545745" y="3772294"/>
              <a:ext cx="428439" cy="428439"/>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79" name="Google Shape;79;p14"/>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4"/>
          <p:cNvSpPr txBox="1"/>
          <p:nvPr>
            <p:ph idx="2"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81" name="Google Shape;81;p14"/>
          <p:cNvSpPr txBox="1"/>
          <p:nvPr>
            <p:ph idx="3"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82" name="Shape 82"/>
        <p:cNvGrpSpPr/>
        <p:nvPr/>
      </p:nvGrpSpPr>
      <p:grpSpPr>
        <a:xfrm>
          <a:off x="0" y="0"/>
          <a:ext cx="0" cy="0"/>
          <a:chOff x="0" y="0"/>
          <a:chExt cx="0" cy="0"/>
        </a:xfrm>
      </p:grpSpPr>
      <p:sp>
        <p:nvSpPr>
          <p:cNvPr id="83" name="Google Shape;83;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84" name="Google Shape;84;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5" name="Google Shape;8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86" name="Shape 86"/>
        <p:cNvGrpSpPr/>
        <p:nvPr/>
      </p:nvGrpSpPr>
      <p:grpSpPr>
        <a:xfrm>
          <a:off x="0" y="0"/>
          <a:ext cx="0" cy="0"/>
          <a:chOff x="0" y="0"/>
          <a:chExt cx="0" cy="0"/>
        </a:xfrm>
      </p:grpSpPr>
      <p:sp>
        <p:nvSpPr>
          <p:cNvPr id="87" name="Google Shape;87;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8" name="Google Shape;8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2" name="Google Shape;9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5" name="Google Shape;95;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6" name="Google Shape;96;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7" name="Google Shape;9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 name="Google Shape;10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3" name="Google Shape;103;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4" name="Google Shape;10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105" name="Shape 105"/>
        <p:cNvGrpSpPr/>
        <p:nvPr/>
      </p:nvGrpSpPr>
      <p:grpSpPr>
        <a:xfrm>
          <a:off x="0" y="0"/>
          <a:ext cx="0" cy="0"/>
          <a:chOff x="0" y="0"/>
          <a:chExt cx="0" cy="0"/>
        </a:xfrm>
      </p:grpSpPr>
      <p:sp>
        <p:nvSpPr>
          <p:cNvPr id="106" name="Google Shape;106;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7" name="Google Shape;10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108" name="Shape 108"/>
        <p:cNvGrpSpPr/>
        <p:nvPr/>
      </p:nvGrpSpPr>
      <p:grpSpPr>
        <a:xfrm>
          <a:off x="0" y="0"/>
          <a:ext cx="0" cy="0"/>
          <a:chOff x="0" y="0"/>
          <a:chExt cx="0" cy="0"/>
        </a:xfrm>
      </p:grpSpPr>
      <p:sp>
        <p:nvSpPr>
          <p:cNvPr id="109" name="Google Shape;109;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11" name="Google Shape;111;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2" name="Google Shape;112;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3" name="Google Shape;11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114" name="Shape 114"/>
        <p:cNvGrpSpPr/>
        <p:nvPr/>
      </p:nvGrpSpPr>
      <p:grpSpPr>
        <a:xfrm>
          <a:off x="0" y="0"/>
          <a:ext cx="0" cy="0"/>
          <a:chOff x="0" y="0"/>
          <a:chExt cx="0" cy="0"/>
        </a:xfrm>
      </p:grpSpPr>
      <p:sp>
        <p:nvSpPr>
          <p:cNvPr id="115" name="Google Shape;115;p2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200"/>
              <a:buNone/>
              <a:defRPr/>
            </a:lvl1pPr>
          </a:lstStyle>
          <a:p/>
        </p:txBody>
      </p:sp>
      <p:sp>
        <p:nvSpPr>
          <p:cNvPr id="116" name="Google Shape;11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117" name="Shape 117"/>
        <p:cNvGrpSpPr/>
        <p:nvPr/>
      </p:nvGrpSpPr>
      <p:grpSpPr>
        <a:xfrm>
          <a:off x="0" y="0"/>
          <a:ext cx="0" cy="0"/>
          <a:chOff x="0" y="0"/>
          <a:chExt cx="0" cy="0"/>
        </a:xfrm>
      </p:grpSpPr>
      <p:sp>
        <p:nvSpPr>
          <p:cNvPr id="118" name="Google Shape;118;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9" name="Google Shape;119;p2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120" name="Google Shape;12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123" name="Shape 123"/>
        <p:cNvGrpSpPr/>
        <p:nvPr/>
      </p:nvGrpSpPr>
      <p:grpSpPr>
        <a:xfrm>
          <a:off x="0" y="0"/>
          <a:ext cx="0" cy="0"/>
          <a:chOff x="0" y="0"/>
          <a:chExt cx="0" cy="0"/>
        </a:xfrm>
      </p:grpSpPr>
      <p:sp>
        <p:nvSpPr>
          <p:cNvPr id="124" name="Google Shape;124;p26"/>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5" name="Google Shape;12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6"/>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27" name="Google Shape;127;p26"/>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8" name="Google Shape;128;p26"/>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29" name="Google Shape;129;p26"/>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30" name="Google Shape;130;p26"/>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31" name="Google Shape;131;p26"/>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32" name="Shape 132"/>
        <p:cNvGrpSpPr/>
        <p:nvPr/>
      </p:nvGrpSpPr>
      <p:grpSpPr>
        <a:xfrm>
          <a:off x="0" y="0"/>
          <a:ext cx="0" cy="0"/>
          <a:chOff x="0" y="0"/>
          <a:chExt cx="0" cy="0"/>
        </a:xfrm>
      </p:grpSpPr>
      <p:sp>
        <p:nvSpPr>
          <p:cNvPr id="133" name="Google Shape;13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4" name="Google Shape;134;p27"/>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35" name="Google Shape;135;p27"/>
          <p:cNvSpPr/>
          <p:nvPr>
            <p:ph idx="2" type="pic"/>
          </p:nvPr>
        </p:nvSpPr>
        <p:spPr>
          <a:xfrm>
            <a:off x="4992024" y="1152775"/>
            <a:ext cx="3840300" cy="3416400"/>
          </a:xfrm>
          <a:prstGeom prst="rect">
            <a:avLst/>
          </a:prstGeom>
          <a:noFill/>
          <a:ln>
            <a:noFill/>
          </a:ln>
        </p:spPr>
      </p:sp>
      <p:sp>
        <p:nvSpPr>
          <p:cNvPr id="136" name="Google Shape;13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137" name="Shape 137"/>
        <p:cNvGrpSpPr/>
        <p:nvPr/>
      </p:nvGrpSpPr>
      <p:grpSpPr>
        <a:xfrm>
          <a:off x="0" y="0"/>
          <a:ext cx="0" cy="0"/>
          <a:chOff x="0" y="0"/>
          <a:chExt cx="0" cy="0"/>
        </a:xfrm>
      </p:grpSpPr>
      <p:sp>
        <p:nvSpPr>
          <p:cNvPr id="138" name="Google Shape;13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39" name="Google Shape;139;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40" name="Google Shape;140;p28"/>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41" name="Google Shape;141;p28"/>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42" name="Google Shape;142;p28"/>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43" name="Google Shape;143;p28"/>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44" name="Shape 144"/>
        <p:cNvGrpSpPr/>
        <p:nvPr/>
      </p:nvGrpSpPr>
      <p:grpSpPr>
        <a:xfrm>
          <a:off x="0" y="0"/>
          <a:ext cx="0" cy="0"/>
          <a:chOff x="0" y="0"/>
          <a:chExt cx="0" cy="0"/>
        </a:xfrm>
      </p:grpSpPr>
      <p:sp>
        <p:nvSpPr>
          <p:cNvPr id="145" name="Google Shape;14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46" name="Google Shape;146;p29"/>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47" name="Google Shape;147;p29"/>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48" name="Google Shape;148;p29"/>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49" name="Google Shape;149;p29"/>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50" name="Google Shape;150;p29"/>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51" name="Google Shape;151;p29"/>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52" name="Google Shape;152;p29"/>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53" name="Shape 153"/>
        <p:cNvGrpSpPr/>
        <p:nvPr/>
      </p:nvGrpSpPr>
      <p:grpSpPr>
        <a:xfrm>
          <a:off x="0" y="0"/>
          <a:ext cx="0" cy="0"/>
          <a:chOff x="0" y="0"/>
          <a:chExt cx="0" cy="0"/>
        </a:xfrm>
      </p:grpSpPr>
      <p:sp>
        <p:nvSpPr>
          <p:cNvPr id="154" name="Google Shape;15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55" name="Google Shape;155;p30"/>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56" name="Google Shape;156;p30"/>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57" name="Google Shape;157;p30"/>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58" name="Google Shape;158;p30"/>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59" name="Google Shape;159;p30"/>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60" name="Google Shape;160;p30"/>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61" name="Google Shape;161;p30"/>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62" name="Google Shape;162;p30"/>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63" name="Google Shape;163;p30"/>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6" name="Google Shape;16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67" name="Google Shape;167;p31"/>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68" name="Shape 168"/>
        <p:cNvGrpSpPr/>
        <p:nvPr/>
      </p:nvGrpSpPr>
      <p:grpSpPr>
        <a:xfrm>
          <a:off x="0" y="0"/>
          <a:ext cx="0" cy="0"/>
          <a:chOff x="0" y="0"/>
          <a:chExt cx="0" cy="0"/>
        </a:xfrm>
      </p:grpSpPr>
      <p:sp>
        <p:nvSpPr>
          <p:cNvPr id="169" name="Google Shape;169;p32"/>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70" name="Google Shape;170;p32"/>
          <p:cNvSpPr/>
          <p:nvPr>
            <p:ph idx="2" type="pic"/>
          </p:nvPr>
        </p:nvSpPr>
        <p:spPr>
          <a:xfrm>
            <a:off x="4804825" y="1133300"/>
            <a:ext cx="4027500" cy="2392800"/>
          </a:xfrm>
          <a:prstGeom prst="rect">
            <a:avLst/>
          </a:prstGeom>
          <a:noFill/>
          <a:ln>
            <a:noFill/>
          </a:ln>
        </p:spPr>
      </p:sp>
      <p:sp>
        <p:nvSpPr>
          <p:cNvPr id="171" name="Google Shape;171;p32"/>
          <p:cNvSpPr/>
          <p:nvPr>
            <p:ph idx="3" type="pic"/>
          </p:nvPr>
        </p:nvSpPr>
        <p:spPr>
          <a:xfrm>
            <a:off x="311725" y="1133300"/>
            <a:ext cx="4027500" cy="2392800"/>
          </a:xfrm>
          <a:prstGeom prst="rect">
            <a:avLst/>
          </a:prstGeom>
          <a:noFill/>
          <a:ln>
            <a:noFill/>
          </a:ln>
        </p:spPr>
      </p:sp>
      <p:sp>
        <p:nvSpPr>
          <p:cNvPr id="172" name="Google Shape;172;p32"/>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73" name="Google Shape;17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5" name="Google Shape;175;p32"/>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76" name="Google Shape;176;p32"/>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77" name="Shape 177"/>
        <p:cNvGrpSpPr/>
        <p:nvPr/>
      </p:nvGrpSpPr>
      <p:grpSpPr>
        <a:xfrm>
          <a:off x="0" y="0"/>
          <a:ext cx="0" cy="0"/>
          <a:chOff x="0" y="0"/>
          <a:chExt cx="0" cy="0"/>
        </a:xfrm>
      </p:grpSpPr>
      <p:sp>
        <p:nvSpPr>
          <p:cNvPr id="178" name="Google Shape;178;p33"/>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79" name="Google Shape;179;p33"/>
          <p:cNvSpPr/>
          <p:nvPr>
            <p:ph idx="2" type="pic"/>
          </p:nvPr>
        </p:nvSpPr>
        <p:spPr>
          <a:xfrm>
            <a:off x="6205225" y="1128325"/>
            <a:ext cx="2627100" cy="2273100"/>
          </a:xfrm>
          <a:prstGeom prst="rect">
            <a:avLst/>
          </a:prstGeom>
          <a:noFill/>
          <a:ln>
            <a:noFill/>
          </a:ln>
        </p:spPr>
      </p:sp>
      <p:sp>
        <p:nvSpPr>
          <p:cNvPr id="180" name="Google Shape;180;p33"/>
          <p:cNvSpPr/>
          <p:nvPr>
            <p:ph idx="3" type="pic"/>
          </p:nvPr>
        </p:nvSpPr>
        <p:spPr>
          <a:xfrm>
            <a:off x="311725" y="1128325"/>
            <a:ext cx="2627100" cy="2273100"/>
          </a:xfrm>
          <a:prstGeom prst="rect">
            <a:avLst/>
          </a:prstGeom>
          <a:noFill/>
          <a:ln>
            <a:noFill/>
          </a:ln>
        </p:spPr>
      </p:sp>
      <p:sp>
        <p:nvSpPr>
          <p:cNvPr id="181" name="Google Shape;181;p33"/>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82" name="Google Shape;182;p33"/>
          <p:cNvSpPr/>
          <p:nvPr>
            <p:ph idx="5" type="pic"/>
          </p:nvPr>
        </p:nvSpPr>
        <p:spPr>
          <a:xfrm>
            <a:off x="3255250" y="1128325"/>
            <a:ext cx="2627100" cy="2273100"/>
          </a:xfrm>
          <a:prstGeom prst="rect">
            <a:avLst/>
          </a:prstGeom>
          <a:noFill/>
          <a:ln>
            <a:noFill/>
          </a:ln>
        </p:spPr>
      </p:sp>
      <p:sp>
        <p:nvSpPr>
          <p:cNvPr id="183" name="Google Shape;183;p33"/>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84" name="Google Shape;18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6" name="Google Shape;186;p33"/>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87" name="Google Shape;187;p33"/>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88" name="Google Shape;188;p33"/>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89" name="Shape 189"/>
        <p:cNvGrpSpPr/>
        <p:nvPr/>
      </p:nvGrpSpPr>
      <p:grpSpPr>
        <a:xfrm>
          <a:off x="0" y="0"/>
          <a:ext cx="0" cy="0"/>
          <a:chOff x="0" y="0"/>
          <a:chExt cx="0" cy="0"/>
        </a:xfrm>
      </p:grpSpPr>
      <p:sp>
        <p:nvSpPr>
          <p:cNvPr id="190" name="Google Shape;190;p34"/>
          <p:cNvSpPr/>
          <p:nvPr>
            <p:ph idx="2" type="pic"/>
          </p:nvPr>
        </p:nvSpPr>
        <p:spPr>
          <a:xfrm>
            <a:off x="311700" y="445025"/>
            <a:ext cx="8520600" cy="4218300"/>
          </a:xfrm>
          <a:prstGeom prst="rect">
            <a:avLst/>
          </a:prstGeom>
          <a:noFill/>
          <a:ln>
            <a:noFill/>
          </a:ln>
        </p:spPr>
      </p:sp>
      <p:sp>
        <p:nvSpPr>
          <p:cNvPr id="191" name="Google Shape;19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92" name="Shape 192"/>
        <p:cNvGrpSpPr/>
        <p:nvPr/>
      </p:nvGrpSpPr>
      <p:grpSpPr>
        <a:xfrm>
          <a:off x="0" y="0"/>
          <a:ext cx="0" cy="0"/>
          <a:chOff x="0" y="0"/>
          <a:chExt cx="0" cy="0"/>
        </a:xfrm>
      </p:grpSpPr>
      <p:sp>
        <p:nvSpPr>
          <p:cNvPr id="193" name="Google Shape;193;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94" name="Google Shape;194;p35"/>
          <p:cNvSpPr/>
          <p:nvPr>
            <p:ph idx="2" type="pic"/>
          </p:nvPr>
        </p:nvSpPr>
        <p:spPr>
          <a:xfrm>
            <a:off x="3389600" y="118913"/>
            <a:ext cx="1643700" cy="1535100"/>
          </a:xfrm>
          <a:prstGeom prst="rect">
            <a:avLst/>
          </a:prstGeom>
          <a:noFill/>
          <a:ln>
            <a:noFill/>
          </a:ln>
        </p:spPr>
      </p:sp>
      <p:sp>
        <p:nvSpPr>
          <p:cNvPr id="195" name="Google Shape;195;p35"/>
          <p:cNvSpPr/>
          <p:nvPr>
            <p:ph idx="3" type="pic"/>
          </p:nvPr>
        </p:nvSpPr>
        <p:spPr>
          <a:xfrm>
            <a:off x="5195935" y="118913"/>
            <a:ext cx="1643700" cy="1535100"/>
          </a:xfrm>
          <a:prstGeom prst="rect">
            <a:avLst/>
          </a:prstGeom>
          <a:noFill/>
          <a:ln>
            <a:noFill/>
          </a:ln>
        </p:spPr>
      </p:sp>
      <p:sp>
        <p:nvSpPr>
          <p:cNvPr id="196" name="Google Shape;196;p35"/>
          <p:cNvSpPr/>
          <p:nvPr>
            <p:ph idx="4" type="pic"/>
          </p:nvPr>
        </p:nvSpPr>
        <p:spPr>
          <a:xfrm>
            <a:off x="7002270" y="118913"/>
            <a:ext cx="1643700" cy="1535100"/>
          </a:xfrm>
          <a:prstGeom prst="rect">
            <a:avLst/>
          </a:prstGeom>
          <a:noFill/>
          <a:ln>
            <a:noFill/>
          </a:ln>
        </p:spPr>
      </p:sp>
      <p:sp>
        <p:nvSpPr>
          <p:cNvPr id="197" name="Google Shape;197;p35"/>
          <p:cNvSpPr/>
          <p:nvPr>
            <p:ph idx="5" type="pic"/>
          </p:nvPr>
        </p:nvSpPr>
        <p:spPr>
          <a:xfrm>
            <a:off x="3389588" y="1804212"/>
            <a:ext cx="1643700" cy="1535100"/>
          </a:xfrm>
          <a:prstGeom prst="rect">
            <a:avLst/>
          </a:prstGeom>
          <a:noFill/>
          <a:ln>
            <a:noFill/>
          </a:ln>
        </p:spPr>
      </p:sp>
      <p:sp>
        <p:nvSpPr>
          <p:cNvPr id="198" name="Google Shape;198;p35"/>
          <p:cNvSpPr/>
          <p:nvPr>
            <p:ph idx="6" type="pic"/>
          </p:nvPr>
        </p:nvSpPr>
        <p:spPr>
          <a:xfrm>
            <a:off x="5195922" y="1804212"/>
            <a:ext cx="1643700" cy="1535100"/>
          </a:xfrm>
          <a:prstGeom prst="rect">
            <a:avLst/>
          </a:prstGeom>
          <a:noFill/>
          <a:ln>
            <a:noFill/>
          </a:ln>
        </p:spPr>
      </p:sp>
      <p:sp>
        <p:nvSpPr>
          <p:cNvPr id="199" name="Google Shape;199;p35"/>
          <p:cNvSpPr/>
          <p:nvPr>
            <p:ph idx="7" type="pic"/>
          </p:nvPr>
        </p:nvSpPr>
        <p:spPr>
          <a:xfrm>
            <a:off x="7002257" y="1804212"/>
            <a:ext cx="1643700" cy="1535100"/>
          </a:xfrm>
          <a:prstGeom prst="rect">
            <a:avLst/>
          </a:prstGeom>
          <a:noFill/>
          <a:ln>
            <a:noFill/>
          </a:ln>
        </p:spPr>
      </p:sp>
      <p:sp>
        <p:nvSpPr>
          <p:cNvPr id="200" name="Google Shape;200;p35"/>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1" name="Google Shape;201;p35"/>
          <p:cNvSpPr/>
          <p:nvPr>
            <p:ph idx="8" type="pic"/>
          </p:nvPr>
        </p:nvSpPr>
        <p:spPr>
          <a:xfrm>
            <a:off x="3389588" y="3489487"/>
            <a:ext cx="1643700" cy="1535100"/>
          </a:xfrm>
          <a:prstGeom prst="rect">
            <a:avLst/>
          </a:prstGeom>
          <a:noFill/>
          <a:ln>
            <a:noFill/>
          </a:ln>
        </p:spPr>
      </p:sp>
      <p:sp>
        <p:nvSpPr>
          <p:cNvPr id="202" name="Google Shape;202;p35"/>
          <p:cNvSpPr/>
          <p:nvPr>
            <p:ph idx="9" type="pic"/>
          </p:nvPr>
        </p:nvSpPr>
        <p:spPr>
          <a:xfrm>
            <a:off x="5195922" y="3489487"/>
            <a:ext cx="1643700" cy="1535100"/>
          </a:xfrm>
          <a:prstGeom prst="rect">
            <a:avLst/>
          </a:prstGeom>
          <a:noFill/>
          <a:ln>
            <a:noFill/>
          </a:ln>
        </p:spPr>
      </p:sp>
      <p:sp>
        <p:nvSpPr>
          <p:cNvPr id="203" name="Google Shape;203;p35"/>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with Image">
  <p:cSld name="TITLE_1_1">
    <p:spTree>
      <p:nvGrpSpPr>
        <p:cNvPr id="204" name="Shape 204"/>
        <p:cNvGrpSpPr/>
        <p:nvPr/>
      </p:nvGrpSpPr>
      <p:grpSpPr>
        <a:xfrm>
          <a:off x="0" y="0"/>
          <a:ext cx="0" cy="0"/>
          <a:chOff x="0" y="0"/>
          <a:chExt cx="0" cy="0"/>
        </a:xfrm>
      </p:grpSpPr>
      <p:cxnSp>
        <p:nvCxnSpPr>
          <p:cNvPr id="205" name="Google Shape;205;p36"/>
          <p:cNvCxnSpPr/>
          <p:nvPr/>
        </p:nvCxnSpPr>
        <p:spPr>
          <a:xfrm>
            <a:off x="244425"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06" name="Google Shape;206;p36"/>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07" name="Google Shape;207;p36"/>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08" name="Google Shape;208;p36"/>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09" name="Google Shape;209;p36"/>
          <p:cNvSpPr txBox="1"/>
          <p:nvPr>
            <p:ph type="title"/>
          </p:nvPr>
        </p:nvSpPr>
        <p:spPr>
          <a:xfrm>
            <a:off x="146450" y="186951"/>
            <a:ext cx="4506900" cy="25563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lnSpc>
                <a:spcPct val="90000"/>
              </a:lnSpc>
              <a:spcBef>
                <a:spcPts val="0"/>
              </a:spcBef>
              <a:spcAft>
                <a:spcPts val="0"/>
              </a:spcAft>
              <a:buSzPts val="2800"/>
              <a:buNone/>
              <a:defRPr/>
            </a:lvl2pPr>
            <a:lvl3pPr lvl="2">
              <a:lnSpc>
                <a:spcPct val="90000"/>
              </a:lnSpc>
              <a:spcBef>
                <a:spcPts val="0"/>
              </a:spcBef>
              <a:spcAft>
                <a:spcPts val="0"/>
              </a:spcAft>
              <a:buSzPts val="2800"/>
              <a:buNone/>
              <a:defRPr/>
            </a:lvl3pPr>
            <a:lvl4pPr lvl="3">
              <a:lnSpc>
                <a:spcPct val="90000"/>
              </a:lnSpc>
              <a:spcBef>
                <a:spcPts val="0"/>
              </a:spcBef>
              <a:spcAft>
                <a:spcPts val="0"/>
              </a:spcAft>
              <a:buSzPts val="2800"/>
              <a:buNone/>
              <a:defRPr/>
            </a:lvl4pPr>
            <a:lvl5pPr lvl="4">
              <a:lnSpc>
                <a:spcPct val="90000"/>
              </a:lnSpc>
              <a:spcBef>
                <a:spcPts val="0"/>
              </a:spcBef>
              <a:spcAft>
                <a:spcPts val="0"/>
              </a:spcAft>
              <a:buSzPts val="2800"/>
              <a:buNone/>
              <a:defRPr/>
            </a:lvl5pPr>
            <a:lvl6pPr lvl="5">
              <a:lnSpc>
                <a:spcPct val="90000"/>
              </a:lnSpc>
              <a:spcBef>
                <a:spcPts val="0"/>
              </a:spcBef>
              <a:spcAft>
                <a:spcPts val="0"/>
              </a:spcAft>
              <a:buSzPts val="2800"/>
              <a:buNone/>
              <a:defRPr/>
            </a:lvl6pPr>
            <a:lvl7pPr lvl="6">
              <a:lnSpc>
                <a:spcPct val="90000"/>
              </a:lnSpc>
              <a:spcBef>
                <a:spcPts val="0"/>
              </a:spcBef>
              <a:spcAft>
                <a:spcPts val="0"/>
              </a:spcAft>
              <a:buSzPts val="2800"/>
              <a:buNone/>
              <a:defRPr/>
            </a:lvl7pPr>
            <a:lvl8pPr lvl="7">
              <a:lnSpc>
                <a:spcPct val="90000"/>
              </a:lnSpc>
              <a:spcBef>
                <a:spcPts val="0"/>
              </a:spcBef>
              <a:spcAft>
                <a:spcPts val="0"/>
              </a:spcAft>
              <a:buSzPts val="2800"/>
              <a:buNone/>
              <a:defRPr/>
            </a:lvl8pPr>
            <a:lvl9pPr lvl="8">
              <a:lnSpc>
                <a:spcPct val="90000"/>
              </a:lnSpc>
              <a:spcBef>
                <a:spcPts val="0"/>
              </a:spcBef>
              <a:spcAft>
                <a:spcPts val="0"/>
              </a:spcAft>
              <a:buSzPts val="2800"/>
              <a:buNone/>
              <a:defRPr/>
            </a:lvl9pPr>
          </a:lstStyle>
          <a:p/>
        </p:txBody>
      </p:sp>
      <p:sp>
        <p:nvSpPr>
          <p:cNvPr id="210" name="Google Shape;210;p36"/>
          <p:cNvSpPr txBox="1"/>
          <p:nvPr>
            <p:ph idx="3" type="body"/>
          </p:nvPr>
        </p:nvSpPr>
        <p:spPr>
          <a:xfrm>
            <a:off x="5145950" y="230050"/>
            <a:ext cx="3420900" cy="1739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11" name="Google Shape;211;p36"/>
          <p:cNvSpPr/>
          <p:nvPr>
            <p:ph idx="4" type="pic"/>
          </p:nvPr>
        </p:nvSpPr>
        <p:spPr>
          <a:xfrm>
            <a:off x="5256200" y="1554480"/>
            <a:ext cx="3200400" cy="4517100"/>
          </a:xfrm>
          <a:prstGeom prst="roundRect">
            <a:avLst>
              <a:gd fmla="val 16667" name="adj"/>
            </a:avLst>
          </a:prstGeom>
          <a:noFill/>
          <a:ln cap="flat" cmpd="sng" w="19050">
            <a:solidFill>
              <a:schemeClr val="dk1"/>
            </a:solidFill>
            <a:prstDash val="solid"/>
            <a:round/>
            <a:headEnd len="sm" w="sm" type="none"/>
            <a:tailEnd len="sm" w="sm" type="none"/>
          </a:ln>
        </p:spPr>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1">
  <p:cSld name="TITLE_1_1_1">
    <p:spTree>
      <p:nvGrpSpPr>
        <p:cNvPr id="212" name="Shape 212"/>
        <p:cNvGrpSpPr/>
        <p:nvPr/>
      </p:nvGrpSpPr>
      <p:grpSpPr>
        <a:xfrm>
          <a:off x="0" y="0"/>
          <a:ext cx="0" cy="0"/>
          <a:chOff x="0" y="0"/>
          <a:chExt cx="0" cy="0"/>
        </a:xfrm>
      </p:grpSpPr>
      <p:cxnSp>
        <p:nvCxnSpPr>
          <p:cNvPr id="213" name="Google Shape;213;p37"/>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14" name="Google Shape;214;p37"/>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15" name="Google Shape;215;p37"/>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16" name="Google Shape;216;p37"/>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17" name="Google Shape;217;p37"/>
          <p:cNvSpPr txBox="1"/>
          <p:nvPr>
            <p:ph type="title"/>
          </p:nvPr>
        </p:nvSpPr>
        <p:spPr>
          <a:xfrm>
            <a:off x="146450" y="182880"/>
            <a:ext cx="4506900" cy="11334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lnSpc>
                <a:spcPct val="90000"/>
              </a:lnSpc>
              <a:spcBef>
                <a:spcPts val="0"/>
              </a:spcBef>
              <a:spcAft>
                <a:spcPts val="0"/>
              </a:spcAft>
              <a:buSzPts val="2800"/>
              <a:buNone/>
              <a:defRPr/>
            </a:lvl2pPr>
            <a:lvl3pPr lvl="2">
              <a:lnSpc>
                <a:spcPct val="90000"/>
              </a:lnSpc>
              <a:spcBef>
                <a:spcPts val="0"/>
              </a:spcBef>
              <a:spcAft>
                <a:spcPts val="0"/>
              </a:spcAft>
              <a:buSzPts val="2800"/>
              <a:buNone/>
              <a:defRPr/>
            </a:lvl3pPr>
            <a:lvl4pPr lvl="3">
              <a:lnSpc>
                <a:spcPct val="90000"/>
              </a:lnSpc>
              <a:spcBef>
                <a:spcPts val="0"/>
              </a:spcBef>
              <a:spcAft>
                <a:spcPts val="0"/>
              </a:spcAft>
              <a:buSzPts val="2800"/>
              <a:buNone/>
              <a:defRPr/>
            </a:lvl4pPr>
            <a:lvl5pPr lvl="4">
              <a:lnSpc>
                <a:spcPct val="90000"/>
              </a:lnSpc>
              <a:spcBef>
                <a:spcPts val="0"/>
              </a:spcBef>
              <a:spcAft>
                <a:spcPts val="0"/>
              </a:spcAft>
              <a:buSzPts val="2800"/>
              <a:buNone/>
              <a:defRPr/>
            </a:lvl5pPr>
            <a:lvl6pPr lvl="5">
              <a:lnSpc>
                <a:spcPct val="90000"/>
              </a:lnSpc>
              <a:spcBef>
                <a:spcPts val="0"/>
              </a:spcBef>
              <a:spcAft>
                <a:spcPts val="0"/>
              </a:spcAft>
              <a:buSzPts val="2800"/>
              <a:buNone/>
              <a:defRPr/>
            </a:lvl6pPr>
            <a:lvl7pPr lvl="6">
              <a:lnSpc>
                <a:spcPct val="90000"/>
              </a:lnSpc>
              <a:spcBef>
                <a:spcPts val="0"/>
              </a:spcBef>
              <a:spcAft>
                <a:spcPts val="0"/>
              </a:spcAft>
              <a:buSzPts val="2800"/>
              <a:buNone/>
              <a:defRPr/>
            </a:lvl7pPr>
            <a:lvl8pPr lvl="7">
              <a:lnSpc>
                <a:spcPct val="90000"/>
              </a:lnSpc>
              <a:spcBef>
                <a:spcPts val="0"/>
              </a:spcBef>
              <a:spcAft>
                <a:spcPts val="0"/>
              </a:spcAft>
              <a:buSzPts val="2800"/>
              <a:buNone/>
              <a:defRPr/>
            </a:lvl8pPr>
            <a:lvl9pPr lvl="8">
              <a:lnSpc>
                <a:spcPct val="90000"/>
              </a:lnSpc>
              <a:spcBef>
                <a:spcPts val="0"/>
              </a:spcBef>
              <a:spcAft>
                <a:spcPts val="0"/>
              </a:spcAft>
              <a:buSzPts val="2800"/>
              <a:buNone/>
              <a:defRPr/>
            </a:lvl9pPr>
          </a:lstStyle>
          <a:p/>
        </p:txBody>
      </p:sp>
      <p:sp>
        <p:nvSpPr>
          <p:cNvPr id="218" name="Google Shape;218;p37"/>
          <p:cNvSpPr txBox="1"/>
          <p:nvPr>
            <p:ph idx="3" type="body"/>
          </p:nvPr>
        </p:nvSpPr>
        <p:spPr>
          <a:xfrm>
            <a:off x="157138" y="3840480"/>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219" name="Google Shape;219;p37"/>
          <p:cNvSpPr txBox="1"/>
          <p:nvPr>
            <p:ph idx="4" type="body"/>
          </p:nvPr>
        </p:nvSpPr>
        <p:spPr>
          <a:xfrm>
            <a:off x="3280200" y="3840480"/>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220" name="Google Shape;220;p37"/>
          <p:cNvSpPr txBox="1"/>
          <p:nvPr>
            <p:ph idx="5" type="body"/>
          </p:nvPr>
        </p:nvSpPr>
        <p:spPr>
          <a:xfrm>
            <a:off x="6406288" y="3840480"/>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221" name="Google Shape;221;p37"/>
          <p:cNvSpPr txBox="1"/>
          <p:nvPr>
            <p:ph idx="6" type="subTitle"/>
          </p:nvPr>
        </p:nvSpPr>
        <p:spPr>
          <a:xfrm>
            <a:off x="154113" y="3566150"/>
            <a:ext cx="2586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4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4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4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4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4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4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4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400"/>
              <a:buFont typeface="DM Sans SemiBold"/>
              <a:buNone/>
              <a:defRPr>
                <a:latin typeface="DM Sans SemiBold"/>
                <a:ea typeface="DM Sans SemiBold"/>
                <a:cs typeface="DM Sans SemiBold"/>
                <a:sym typeface="DM Sans SemiBold"/>
              </a:defRPr>
            </a:lvl9pPr>
          </a:lstStyle>
          <a:p/>
        </p:txBody>
      </p:sp>
      <p:sp>
        <p:nvSpPr>
          <p:cNvPr id="222" name="Google Shape;222;p37"/>
          <p:cNvSpPr txBox="1"/>
          <p:nvPr>
            <p:ph idx="7" type="subTitle"/>
          </p:nvPr>
        </p:nvSpPr>
        <p:spPr>
          <a:xfrm>
            <a:off x="3280200" y="3566160"/>
            <a:ext cx="2583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23" name="Google Shape;223;p37"/>
          <p:cNvSpPr txBox="1"/>
          <p:nvPr>
            <p:ph idx="8" type="subTitle"/>
          </p:nvPr>
        </p:nvSpPr>
        <p:spPr>
          <a:xfrm>
            <a:off x="6406288" y="3566160"/>
            <a:ext cx="2583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2">
  <p:cSld name="TITLE_1_1_1_1">
    <p:spTree>
      <p:nvGrpSpPr>
        <p:cNvPr id="224" name="Shape 224"/>
        <p:cNvGrpSpPr/>
        <p:nvPr/>
      </p:nvGrpSpPr>
      <p:grpSpPr>
        <a:xfrm>
          <a:off x="0" y="0"/>
          <a:ext cx="0" cy="0"/>
          <a:chOff x="0" y="0"/>
          <a:chExt cx="0" cy="0"/>
        </a:xfrm>
      </p:grpSpPr>
      <p:cxnSp>
        <p:nvCxnSpPr>
          <p:cNvPr id="225" name="Google Shape;225;p38"/>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26" name="Google Shape;226;p38"/>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27" name="Google Shape;227;p38"/>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28" name="Google Shape;228;p38"/>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29" name="Google Shape;229;p38"/>
          <p:cNvSpPr txBox="1"/>
          <p:nvPr>
            <p:ph type="title"/>
          </p:nvPr>
        </p:nvSpPr>
        <p:spPr>
          <a:xfrm>
            <a:off x="708600" y="1371600"/>
            <a:ext cx="34416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0" name="Google Shape;230;p38"/>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31" name="Google Shape;231;p38"/>
          <p:cNvSpPr txBox="1"/>
          <p:nvPr>
            <p:ph idx="4" type="body"/>
          </p:nvPr>
        </p:nvSpPr>
        <p:spPr>
          <a:xfrm>
            <a:off x="4114800" y="1538254"/>
            <a:ext cx="22413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232" name="Google Shape;232;p38"/>
          <p:cNvSpPr txBox="1"/>
          <p:nvPr>
            <p:ph idx="5" type="subTitle"/>
          </p:nvPr>
        </p:nvSpPr>
        <p:spPr>
          <a:xfrm>
            <a:off x="4114800" y="1263925"/>
            <a:ext cx="22437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33" name="Google Shape;233;p38"/>
          <p:cNvSpPr txBox="1"/>
          <p:nvPr>
            <p:ph idx="6" type="body"/>
          </p:nvPr>
        </p:nvSpPr>
        <p:spPr>
          <a:xfrm>
            <a:off x="6492240" y="1538254"/>
            <a:ext cx="22413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234" name="Google Shape;234;p38"/>
          <p:cNvSpPr txBox="1"/>
          <p:nvPr>
            <p:ph idx="7" type="subTitle"/>
          </p:nvPr>
        </p:nvSpPr>
        <p:spPr>
          <a:xfrm>
            <a:off x="6492240" y="1263925"/>
            <a:ext cx="22437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35" name="Google Shape;235;p38"/>
          <p:cNvSpPr txBox="1"/>
          <p:nvPr>
            <p:ph idx="8" type="body"/>
          </p:nvPr>
        </p:nvSpPr>
        <p:spPr>
          <a:xfrm>
            <a:off x="4114800" y="3763029"/>
            <a:ext cx="22413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236" name="Google Shape;236;p38"/>
          <p:cNvSpPr txBox="1"/>
          <p:nvPr>
            <p:ph idx="9" type="subTitle"/>
          </p:nvPr>
        </p:nvSpPr>
        <p:spPr>
          <a:xfrm>
            <a:off x="4114800" y="3488700"/>
            <a:ext cx="22437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37" name="Google Shape;237;p38"/>
          <p:cNvSpPr txBox="1"/>
          <p:nvPr>
            <p:ph idx="13" type="body"/>
          </p:nvPr>
        </p:nvSpPr>
        <p:spPr>
          <a:xfrm>
            <a:off x="6492240" y="3763029"/>
            <a:ext cx="22413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238" name="Google Shape;238;p38"/>
          <p:cNvSpPr txBox="1"/>
          <p:nvPr>
            <p:ph idx="14" type="subTitle"/>
          </p:nvPr>
        </p:nvSpPr>
        <p:spPr>
          <a:xfrm>
            <a:off x="6492240" y="3488700"/>
            <a:ext cx="22437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Left ">
  <p:cSld name="TITLE_1_1_1_1_1">
    <p:spTree>
      <p:nvGrpSpPr>
        <p:cNvPr id="239" name="Shape 239"/>
        <p:cNvGrpSpPr/>
        <p:nvPr/>
      </p:nvGrpSpPr>
      <p:grpSpPr>
        <a:xfrm>
          <a:off x="0" y="0"/>
          <a:ext cx="0" cy="0"/>
          <a:chOff x="0" y="0"/>
          <a:chExt cx="0" cy="0"/>
        </a:xfrm>
      </p:grpSpPr>
      <p:cxnSp>
        <p:nvCxnSpPr>
          <p:cNvPr id="240" name="Google Shape;240;p39"/>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41" name="Google Shape;241;p39"/>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42" name="Google Shape;242;p39"/>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43" name="Google Shape;243;p39"/>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44" name="Google Shape;244;p39"/>
          <p:cNvSpPr txBox="1"/>
          <p:nvPr>
            <p:ph type="title"/>
          </p:nvPr>
        </p:nvSpPr>
        <p:spPr>
          <a:xfrm>
            <a:off x="708600" y="1371600"/>
            <a:ext cx="32943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5" name="Google Shape;245;p39"/>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Right">
  <p:cSld name="TITLE_1_1_1_1_1_2">
    <p:spTree>
      <p:nvGrpSpPr>
        <p:cNvPr id="246" name="Shape 246"/>
        <p:cNvGrpSpPr/>
        <p:nvPr/>
      </p:nvGrpSpPr>
      <p:grpSpPr>
        <a:xfrm>
          <a:off x="0" y="0"/>
          <a:ext cx="0" cy="0"/>
          <a:chOff x="0" y="0"/>
          <a:chExt cx="0" cy="0"/>
        </a:xfrm>
      </p:grpSpPr>
      <p:cxnSp>
        <p:nvCxnSpPr>
          <p:cNvPr id="247" name="Google Shape;247;p40"/>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48" name="Google Shape;248;p40"/>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49" name="Google Shape;249;p40"/>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50" name="Google Shape;250;p40"/>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51" name="Google Shape;251;p40"/>
          <p:cNvSpPr txBox="1"/>
          <p:nvPr>
            <p:ph type="title"/>
          </p:nvPr>
        </p:nvSpPr>
        <p:spPr>
          <a:xfrm>
            <a:off x="5366000" y="1371600"/>
            <a:ext cx="32943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2" name="Google Shape;252;p40"/>
          <p:cNvSpPr txBox="1"/>
          <p:nvPr>
            <p:ph idx="3" type="body"/>
          </p:nvPr>
        </p:nvSpPr>
        <p:spPr>
          <a:xfrm>
            <a:off x="53660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TITLE_1_1_1_1_1_2_2">
    <p:spTree>
      <p:nvGrpSpPr>
        <p:cNvPr id="253" name="Shape 253"/>
        <p:cNvGrpSpPr/>
        <p:nvPr/>
      </p:nvGrpSpPr>
      <p:grpSpPr>
        <a:xfrm>
          <a:off x="0" y="0"/>
          <a:ext cx="0" cy="0"/>
          <a:chOff x="0" y="0"/>
          <a:chExt cx="0" cy="0"/>
        </a:xfrm>
      </p:grpSpPr>
      <p:cxnSp>
        <p:nvCxnSpPr>
          <p:cNvPr id="254" name="Google Shape;254;p41"/>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55" name="Google Shape;255;p41"/>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56" name="Google Shape;256;p41"/>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57" name="Google Shape;257;p41"/>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Top">
  <p:cSld name="TITLE_1_1_1_1_1_2_1">
    <p:spTree>
      <p:nvGrpSpPr>
        <p:cNvPr id="258" name="Shape 258"/>
        <p:cNvGrpSpPr/>
        <p:nvPr/>
      </p:nvGrpSpPr>
      <p:grpSpPr>
        <a:xfrm>
          <a:off x="0" y="0"/>
          <a:ext cx="0" cy="0"/>
          <a:chOff x="0" y="0"/>
          <a:chExt cx="0" cy="0"/>
        </a:xfrm>
      </p:grpSpPr>
      <p:cxnSp>
        <p:nvCxnSpPr>
          <p:cNvPr id="259" name="Google Shape;259;p42"/>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60" name="Google Shape;260;p42"/>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61" name="Google Shape;261;p42"/>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62" name="Google Shape;262;p42"/>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63" name="Google Shape;263;p42"/>
          <p:cNvSpPr txBox="1"/>
          <p:nvPr>
            <p:ph type="title"/>
          </p:nvPr>
        </p:nvSpPr>
        <p:spPr>
          <a:xfrm>
            <a:off x="146450" y="186948"/>
            <a:ext cx="4506900" cy="11895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4" name="Google Shape;264;p42"/>
          <p:cNvSpPr txBox="1"/>
          <p:nvPr>
            <p:ph idx="3" type="body"/>
          </p:nvPr>
        </p:nvSpPr>
        <p:spPr>
          <a:xfrm>
            <a:off x="5028550" y="230050"/>
            <a:ext cx="3538200" cy="1739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Q">
  <p:cSld name="TITLE_1_1_1_1_1_2_1_2">
    <p:spTree>
      <p:nvGrpSpPr>
        <p:cNvPr id="265" name="Shape 265"/>
        <p:cNvGrpSpPr/>
        <p:nvPr/>
      </p:nvGrpSpPr>
      <p:grpSpPr>
        <a:xfrm>
          <a:off x="0" y="0"/>
          <a:ext cx="0" cy="0"/>
          <a:chOff x="0" y="0"/>
          <a:chExt cx="0" cy="0"/>
        </a:xfrm>
      </p:grpSpPr>
      <p:sp>
        <p:nvSpPr>
          <p:cNvPr id="266" name="Google Shape;266;p43"/>
          <p:cNvSpPr txBox="1"/>
          <p:nvPr>
            <p:ph idx="1" type="body"/>
          </p:nvPr>
        </p:nvSpPr>
        <p:spPr>
          <a:xfrm>
            <a:off x="5023625" y="657479"/>
            <a:ext cx="3538200" cy="826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cxnSp>
        <p:nvCxnSpPr>
          <p:cNvPr id="267" name="Google Shape;267;p43"/>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68" name="Google Shape;268;p43"/>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69" name="Google Shape;269;p43"/>
          <p:cNvSpPr txBox="1"/>
          <p:nvPr>
            <p:ph idx="2"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70" name="Google Shape;270;p43"/>
          <p:cNvSpPr txBox="1"/>
          <p:nvPr>
            <p:ph idx="3"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71" name="Google Shape;271;p43"/>
          <p:cNvSpPr txBox="1"/>
          <p:nvPr>
            <p:ph type="title"/>
          </p:nvPr>
        </p:nvSpPr>
        <p:spPr>
          <a:xfrm>
            <a:off x="146450" y="186948"/>
            <a:ext cx="4506900" cy="12972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2" name="Google Shape;272;p43"/>
          <p:cNvSpPr txBox="1"/>
          <p:nvPr>
            <p:ph idx="4" type="subTitle"/>
          </p:nvPr>
        </p:nvSpPr>
        <p:spPr>
          <a:xfrm>
            <a:off x="5023625" y="218925"/>
            <a:ext cx="35382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73" name="Google Shape;273;p43"/>
          <p:cNvSpPr txBox="1"/>
          <p:nvPr>
            <p:ph idx="5" type="body"/>
          </p:nvPr>
        </p:nvSpPr>
        <p:spPr>
          <a:xfrm>
            <a:off x="5023625" y="2214467"/>
            <a:ext cx="3538200" cy="826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74" name="Google Shape;274;p43"/>
          <p:cNvSpPr txBox="1"/>
          <p:nvPr>
            <p:ph idx="6" type="subTitle"/>
          </p:nvPr>
        </p:nvSpPr>
        <p:spPr>
          <a:xfrm>
            <a:off x="5023625" y="1775913"/>
            <a:ext cx="35382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75" name="Google Shape;275;p43"/>
          <p:cNvSpPr txBox="1"/>
          <p:nvPr>
            <p:ph idx="7" type="body"/>
          </p:nvPr>
        </p:nvSpPr>
        <p:spPr>
          <a:xfrm>
            <a:off x="5023625" y="3771454"/>
            <a:ext cx="3538200" cy="826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76" name="Google Shape;276;p43"/>
          <p:cNvSpPr txBox="1"/>
          <p:nvPr>
            <p:ph idx="8" type="subTitle"/>
          </p:nvPr>
        </p:nvSpPr>
        <p:spPr>
          <a:xfrm>
            <a:off x="5023625" y="3332900"/>
            <a:ext cx="35382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p:cSld name="TITLE_1_1_1_1_1_2_1_1">
    <p:spTree>
      <p:nvGrpSpPr>
        <p:cNvPr id="277" name="Shape 277"/>
        <p:cNvGrpSpPr/>
        <p:nvPr/>
      </p:nvGrpSpPr>
      <p:grpSpPr>
        <a:xfrm>
          <a:off x="0" y="0"/>
          <a:ext cx="0" cy="0"/>
          <a:chOff x="0" y="0"/>
          <a:chExt cx="0" cy="0"/>
        </a:xfrm>
      </p:grpSpPr>
      <p:cxnSp>
        <p:nvCxnSpPr>
          <p:cNvPr id="278" name="Google Shape;278;p44"/>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79" name="Google Shape;279;p44"/>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80" name="Google Shape;280;p44"/>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81" name="Google Shape;281;p44"/>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82" name="Google Shape;282;p44"/>
          <p:cNvSpPr txBox="1"/>
          <p:nvPr>
            <p:ph type="title"/>
          </p:nvPr>
        </p:nvSpPr>
        <p:spPr>
          <a:xfrm>
            <a:off x="146450" y="186949"/>
            <a:ext cx="4506900" cy="7356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3" name="Google Shape;283;p44"/>
          <p:cNvSpPr txBox="1"/>
          <p:nvPr>
            <p:ph idx="3" type="body"/>
          </p:nvPr>
        </p:nvSpPr>
        <p:spPr>
          <a:xfrm>
            <a:off x="146450" y="2054029"/>
            <a:ext cx="3420000" cy="73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84" name="Google Shape;284;p44"/>
          <p:cNvSpPr txBox="1"/>
          <p:nvPr>
            <p:ph idx="4" type="subTitle"/>
          </p:nvPr>
        </p:nvSpPr>
        <p:spPr>
          <a:xfrm>
            <a:off x="146450" y="1615475"/>
            <a:ext cx="34236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85" name="Google Shape;285;p44"/>
          <p:cNvSpPr txBox="1"/>
          <p:nvPr>
            <p:ph idx="5" type="body"/>
          </p:nvPr>
        </p:nvSpPr>
        <p:spPr>
          <a:xfrm>
            <a:off x="146450" y="3418408"/>
            <a:ext cx="3420000" cy="73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86" name="Google Shape;286;p44"/>
          <p:cNvSpPr txBox="1"/>
          <p:nvPr>
            <p:ph idx="6" type="subTitle"/>
          </p:nvPr>
        </p:nvSpPr>
        <p:spPr>
          <a:xfrm>
            <a:off x="146450" y="2979854"/>
            <a:ext cx="34236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87" name="Google Shape;287;p44"/>
          <p:cNvSpPr txBox="1"/>
          <p:nvPr>
            <p:ph idx="7" type="body"/>
          </p:nvPr>
        </p:nvSpPr>
        <p:spPr>
          <a:xfrm>
            <a:off x="3879320" y="2054029"/>
            <a:ext cx="3420000" cy="73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88" name="Google Shape;288;p44"/>
          <p:cNvSpPr txBox="1"/>
          <p:nvPr>
            <p:ph idx="8" type="subTitle"/>
          </p:nvPr>
        </p:nvSpPr>
        <p:spPr>
          <a:xfrm>
            <a:off x="3879320" y="1615475"/>
            <a:ext cx="34236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89" name="Google Shape;289;p44"/>
          <p:cNvSpPr txBox="1"/>
          <p:nvPr>
            <p:ph idx="9" type="body"/>
          </p:nvPr>
        </p:nvSpPr>
        <p:spPr>
          <a:xfrm>
            <a:off x="3879320" y="3418408"/>
            <a:ext cx="3420000" cy="73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90" name="Google Shape;290;p44"/>
          <p:cNvSpPr txBox="1"/>
          <p:nvPr>
            <p:ph idx="13" type="subTitle"/>
          </p:nvPr>
        </p:nvSpPr>
        <p:spPr>
          <a:xfrm>
            <a:off x="3879320" y="2979854"/>
            <a:ext cx="34236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p:cSld name="TITLE_1_1_1_1_1_1">
    <p:spTree>
      <p:nvGrpSpPr>
        <p:cNvPr id="291" name="Shape 291"/>
        <p:cNvGrpSpPr/>
        <p:nvPr/>
      </p:nvGrpSpPr>
      <p:grpSpPr>
        <a:xfrm>
          <a:off x="0" y="0"/>
          <a:ext cx="0" cy="0"/>
          <a:chOff x="0" y="0"/>
          <a:chExt cx="0" cy="0"/>
        </a:xfrm>
      </p:grpSpPr>
      <p:cxnSp>
        <p:nvCxnSpPr>
          <p:cNvPr id="292" name="Google Shape;292;p45"/>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93" name="Google Shape;293;p45"/>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94" name="Google Shape;294;p45"/>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95" name="Google Shape;295;p45"/>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96" name="Google Shape;296;p45"/>
          <p:cNvSpPr txBox="1"/>
          <p:nvPr>
            <p:ph idx="3" type="body"/>
          </p:nvPr>
        </p:nvSpPr>
        <p:spPr>
          <a:xfrm>
            <a:off x="538138" y="490548"/>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297" name="Google Shape;297;p45"/>
          <p:cNvSpPr txBox="1"/>
          <p:nvPr>
            <p:ph idx="4" type="body"/>
          </p:nvPr>
        </p:nvSpPr>
        <p:spPr>
          <a:xfrm>
            <a:off x="3280200" y="490548"/>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298" name="Google Shape;298;p45"/>
          <p:cNvSpPr txBox="1"/>
          <p:nvPr>
            <p:ph idx="5" type="body"/>
          </p:nvPr>
        </p:nvSpPr>
        <p:spPr>
          <a:xfrm>
            <a:off x="6025288" y="490548"/>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299" name="Google Shape;299;p45"/>
          <p:cNvSpPr txBox="1"/>
          <p:nvPr>
            <p:ph idx="6" type="subTitle"/>
          </p:nvPr>
        </p:nvSpPr>
        <p:spPr>
          <a:xfrm>
            <a:off x="535113" y="216218"/>
            <a:ext cx="2586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300" name="Google Shape;300;p45"/>
          <p:cNvSpPr txBox="1"/>
          <p:nvPr>
            <p:ph idx="7" type="subTitle"/>
          </p:nvPr>
        </p:nvSpPr>
        <p:spPr>
          <a:xfrm>
            <a:off x="3280200" y="216228"/>
            <a:ext cx="2583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301" name="Google Shape;301;p45"/>
          <p:cNvSpPr txBox="1"/>
          <p:nvPr>
            <p:ph idx="8" type="subTitle"/>
          </p:nvPr>
        </p:nvSpPr>
        <p:spPr>
          <a:xfrm>
            <a:off x="6025288" y="216228"/>
            <a:ext cx="2583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Phone Blank">
  <p:cSld name="TITLE_1_1_1_1_1_1_1">
    <p:spTree>
      <p:nvGrpSpPr>
        <p:cNvPr id="302" name="Shape 302"/>
        <p:cNvGrpSpPr/>
        <p:nvPr/>
      </p:nvGrpSpPr>
      <p:grpSpPr>
        <a:xfrm>
          <a:off x="0" y="0"/>
          <a:ext cx="0" cy="0"/>
          <a:chOff x="0" y="0"/>
          <a:chExt cx="0" cy="0"/>
        </a:xfrm>
      </p:grpSpPr>
      <p:sp>
        <p:nvSpPr>
          <p:cNvPr id="303" name="Google Shape;303;p46"/>
          <p:cNvSpPr/>
          <p:nvPr/>
        </p:nvSpPr>
        <p:spPr>
          <a:xfrm>
            <a:off x="4830625" y="579550"/>
            <a:ext cx="3188700" cy="6824700"/>
          </a:xfrm>
          <a:prstGeom prst="roundRect">
            <a:avLst>
              <a:gd fmla="val 16566"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DM Sans"/>
              <a:ea typeface="DM Sans"/>
              <a:cs typeface="DM Sans"/>
              <a:sym typeface="DM Sans"/>
            </a:endParaRPr>
          </a:p>
        </p:txBody>
      </p:sp>
      <p:sp>
        <p:nvSpPr>
          <p:cNvPr id="304" name="Google Shape;304;p46"/>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05" name="Google Shape;305;p46"/>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306" name="Google Shape;306;p46"/>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307" name="Google Shape;307;p46"/>
          <p:cNvSpPr txBox="1"/>
          <p:nvPr>
            <p:ph type="title"/>
          </p:nvPr>
        </p:nvSpPr>
        <p:spPr>
          <a:xfrm>
            <a:off x="708600" y="1371600"/>
            <a:ext cx="34416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8" name="Google Shape;308;p46"/>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309" name="Google Shape;309;p46"/>
          <p:cNvSpPr/>
          <p:nvPr/>
        </p:nvSpPr>
        <p:spPr>
          <a:xfrm>
            <a:off x="4625575" y="4726725"/>
            <a:ext cx="3598800" cy="4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cxnSp>
        <p:nvCxnSpPr>
          <p:cNvPr id="310" name="Google Shape;310;p46"/>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Phone with Image">
  <p:cSld name="TITLE_1_1_1_1_1_1_1_1">
    <p:spTree>
      <p:nvGrpSpPr>
        <p:cNvPr id="311" name="Shape 311"/>
        <p:cNvGrpSpPr/>
        <p:nvPr/>
      </p:nvGrpSpPr>
      <p:grpSpPr>
        <a:xfrm>
          <a:off x="0" y="0"/>
          <a:ext cx="0" cy="0"/>
          <a:chOff x="0" y="0"/>
          <a:chExt cx="0" cy="0"/>
        </a:xfrm>
      </p:grpSpPr>
      <p:sp>
        <p:nvSpPr>
          <p:cNvPr id="312" name="Google Shape;312;p47"/>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13" name="Google Shape;313;p47"/>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314" name="Google Shape;314;p47"/>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315" name="Google Shape;315;p47"/>
          <p:cNvSpPr txBox="1"/>
          <p:nvPr>
            <p:ph type="title"/>
          </p:nvPr>
        </p:nvSpPr>
        <p:spPr>
          <a:xfrm>
            <a:off x="708600" y="1371600"/>
            <a:ext cx="34416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6" name="Google Shape;316;p47"/>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cxnSp>
        <p:nvCxnSpPr>
          <p:cNvPr id="317" name="Google Shape;317;p47"/>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318" name="Google Shape;318;p47"/>
          <p:cNvSpPr/>
          <p:nvPr>
            <p:ph idx="4" type="pic"/>
          </p:nvPr>
        </p:nvSpPr>
        <p:spPr>
          <a:xfrm>
            <a:off x="4839625" y="589800"/>
            <a:ext cx="3169800" cy="6802500"/>
          </a:xfrm>
          <a:prstGeom prst="roundRect">
            <a:avLst>
              <a:gd fmla="val 16574" name="adj"/>
            </a:avLst>
          </a:prstGeom>
          <a:noFill/>
          <a:ln cap="flat" cmpd="sng" w="19050">
            <a:solidFill>
              <a:schemeClr val="dk1"/>
            </a:solidFill>
            <a:prstDash val="solid"/>
            <a:round/>
            <a:headEnd len="sm" w="sm" type="none"/>
            <a:tailEnd len="sm" w="sm" type="none"/>
          </a:ln>
        </p:spPr>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 Library">
  <p:cSld name="TITLE_1_1_1_1_1_1_1_1_1">
    <p:spTree>
      <p:nvGrpSpPr>
        <p:cNvPr id="319" name="Shape 319"/>
        <p:cNvGrpSpPr/>
        <p:nvPr/>
      </p:nvGrpSpPr>
      <p:grpSpPr>
        <a:xfrm>
          <a:off x="0" y="0"/>
          <a:ext cx="0" cy="0"/>
          <a:chOff x="0" y="0"/>
          <a:chExt cx="0" cy="0"/>
        </a:xfrm>
      </p:grpSpPr>
      <p:sp>
        <p:nvSpPr>
          <p:cNvPr id="320" name="Google Shape;320;p48"/>
          <p:cNvSpPr/>
          <p:nvPr>
            <p:ph idx="2" type="pic"/>
          </p:nvPr>
        </p:nvSpPr>
        <p:spPr>
          <a:xfrm>
            <a:off x="4506725" y="1592725"/>
            <a:ext cx="4389000" cy="2724900"/>
          </a:xfrm>
          <a:prstGeom prst="roundRect">
            <a:avLst>
              <a:gd fmla="val 7298" name="adj"/>
            </a:avLst>
          </a:prstGeom>
          <a:noFill/>
          <a:ln cap="flat" cmpd="sng" w="19050">
            <a:solidFill>
              <a:schemeClr val="dk1"/>
            </a:solidFill>
            <a:prstDash val="solid"/>
            <a:round/>
            <a:headEnd len="sm" w="sm" type="none"/>
            <a:tailEnd len="sm" w="sm" type="none"/>
          </a:ln>
        </p:spPr>
      </p:sp>
      <p:sp>
        <p:nvSpPr>
          <p:cNvPr id="321" name="Google Shape;321;p48"/>
          <p:cNvSpPr/>
          <p:nvPr>
            <p:ph idx="3" type="pic"/>
          </p:nvPr>
        </p:nvSpPr>
        <p:spPr>
          <a:xfrm>
            <a:off x="2058025" y="1592725"/>
            <a:ext cx="1947600" cy="2724900"/>
          </a:xfrm>
          <a:prstGeom prst="roundRect">
            <a:avLst>
              <a:gd fmla="val 8007" name="adj"/>
            </a:avLst>
          </a:prstGeom>
          <a:noFill/>
          <a:ln cap="flat" cmpd="sng" w="19050">
            <a:solidFill>
              <a:schemeClr val="dk1"/>
            </a:solidFill>
            <a:prstDash val="solid"/>
            <a:round/>
            <a:headEnd len="sm" w="sm" type="none"/>
            <a:tailEnd len="sm" w="sm" type="none"/>
          </a:ln>
        </p:spPr>
      </p:sp>
      <p:sp>
        <p:nvSpPr>
          <p:cNvPr id="322" name="Google Shape;322;p48"/>
          <p:cNvSpPr/>
          <p:nvPr>
            <p:ph idx="4" type="pic"/>
          </p:nvPr>
        </p:nvSpPr>
        <p:spPr>
          <a:xfrm>
            <a:off x="244425" y="1592725"/>
            <a:ext cx="1312500" cy="2724900"/>
          </a:xfrm>
          <a:prstGeom prst="roundRect">
            <a:avLst>
              <a:gd fmla="val 16574" name="adj"/>
            </a:avLst>
          </a:prstGeom>
          <a:noFill/>
          <a:ln cap="flat" cmpd="sng" w="19050">
            <a:solidFill>
              <a:schemeClr val="dk1"/>
            </a:solidFill>
            <a:prstDash val="solid"/>
            <a:round/>
            <a:headEnd len="sm" w="sm" type="none"/>
            <a:tailEnd len="sm" w="sm" type="none"/>
          </a:ln>
        </p:spPr>
      </p:sp>
      <p:sp>
        <p:nvSpPr>
          <p:cNvPr id="323" name="Google Shape;323;p48"/>
          <p:cNvSpPr txBox="1"/>
          <p:nvPr/>
        </p:nvSpPr>
        <p:spPr>
          <a:xfrm>
            <a:off x="244424" y="1093100"/>
            <a:ext cx="13125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Phone</a:t>
            </a:r>
            <a:endParaRPr/>
          </a:p>
        </p:txBody>
      </p:sp>
      <p:sp>
        <p:nvSpPr>
          <p:cNvPr id="324" name="Google Shape;324;p48"/>
          <p:cNvSpPr txBox="1"/>
          <p:nvPr/>
        </p:nvSpPr>
        <p:spPr>
          <a:xfrm>
            <a:off x="2047975" y="1093100"/>
            <a:ext cx="19677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Tablet</a:t>
            </a:r>
            <a:endParaRPr/>
          </a:p>
        </p:txBody>
      </p:sp>
      <p:sp>
        <p:nvSpPr>
          <p:cNvPr id="325" name="Google Shape;325;p48"/>
          <p:cNvSpPr txBox="1"/>
          <p:nvPr/>
        </p:nvSpPr>
        <p:spPr>
          <a:xfrm>
            <a:off x="4506725" y="1093100"/>
            <a:ext cx="44100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Desktop</a:t>
            </a:r>
            <a:endParaRPr/>
          </a:p>
        </p:txBody>
      </p:sp>
      <p:cxnSp>
        <p:nvCxnSpPr>
          <p:cNvPr id="326" name="Google Shape;326;p48"/>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327" name="Google Shape;327;p48"/>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28" name="Google Shape;328;p48"/>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329" name="Google Shape;329;p48"/>
          <p:cNvSpPr txBox="1"/>
          <p:nvPr>
            <p:ph idx="5"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 Library - No Images">
  <p:cSld name="TITLE_1_1_1_1_1_1_1_1_1_1">
    <p:spTree>
      <p:nvGrpSpPr>
        <p:cNvPr id="330" name="Shape 330"/>
        <p:cNvGrpSpPr/>
        <p:nvPr/>
      </p:nvGrpSpPr>
      <p:grpSpPr>
        <a:xfrm>
          <a:off x="0" y="0"/>
          <a:ext cx="0" cy="0"/>
          <a:chOff x="0" y="0"/>
          <a:chExt cx="0" cy="0"/>
        </a:xfrm>
      </p:grpSpPr>
      <p:sp>
        <p:nvSpPr>
          <p:cNvPr id="331" name="Google Shape;331;p49"/>
          <p:cNvSpPr txBox="1"/>
          <p:nvPr/>
        </p:nvSpPr>
        <p:spPr>
          <a:xfrm>
            <a:off x="244424" y="1093100"/>
            <a:ext cx="13125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Phone</a:t>
            </a:r>
            <a:endParaRPr/>
          </a:p>
        </p:txBody>
      </p:sp>
      <p:sp>
        <p:nvSpPr>
          <p:cNvPr id="332" name="Google Shape;332;p49"/>
          <p:cNvSpPr txBox="1"/>
          <p:nvPr/>
        </p:nvSpPr>
        <p:spPr>
          <a:xfrm>
            <a:off x="2047950" y="1093100"/>
            <a:ext cx="19677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Tablet</a:t>
            </a:r>
            <a:endParaRPr/>
          </a:p>
        </p:txBody>
      </p:sp>
      <p:sp>
        <p:nvSpPr>
          <p:cNvPr id="333" name="Google Shape;333;p49"/>
          <p:cNvSpPr txBox="1"/>
          <p:nvPr/>
        </p:nvSpPr>
        <p:spPr>
          <a:xfrm>
            <a:off x="4506675" y="1093100"/>
            <a:ext cx="44100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Desktop</a:t>
            </a:r>
            <a:endParaRPr/>
          </a:p>
        </p:txBody>
      </p:sp>
      <p:cxnSp>
        <p:nvCxnSpPr>
          <p:cNvPr id="334" name="Google Shape;334;p49"/>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335" name="Google Shape;335;p49"/>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36" name="Google Shape;336;p49"/>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337" name="Google Shape;337;p49"/>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theme" Target="../theme/theme3.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09800" y="108525"/>
            <a:ext cx="8806800" cy="2278800"/>
          </a:xfrm>
          <a:prstGeom prst="rect">
            <a:avLst/>
          </a:prstGeom>
          <a:noFill/>
          <a:ln>
            <a:noFill/>
          </a:ln>
        </p:spPr>
        <p:txBody>
          <a:bodyPr anchorCtr="0" anchor="t" bIns="91425" lIns="91425" spcFirstLastPara="1" rIns="91425" wrap="square" tIns="91425">
            <a:noAutofit/>
          </a:bodyPr>
          <a:lstStyle>
            <a:lvl1pPr lvl="0">
              <a:lnSpc>
                <a:spcPct val="80000"/>
              </a:lnSpc>
              <a:spcBef>
                <a:spcPts val="0"/>
              </a:spcBef>
              <a:spcAft>
                <a:spcPts val="0"/>
              </a:spcAft>
              <a:buClr>
                <a:schemeClr val="dk1"/>
              </a:buClr>
              <a:buSzPts val="7000"/>
              <a:buFont typeface="Lexend Medium"/>
              <a:buNone/>
              <a:defRPr sz="7000">
                <a:solidFill>
                  <a:schemeClr val="dk1"/>
                </a:solidFill>
                <a:latin typeface="Lexend Medium"/>
                <a:ea typeface="Lexend Medium"/>
                <a:cs typeface="Lexend Medium"/>
                <a:sym typeface="Lexend Medium"/>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52" name="Google Shape;52;p13"/>
          <p:cNvSpPr txBox="1"/>
          <p:nvPr>
            <p:ph idx="1" type="body"/>
          </p:nvPr>
        </p:nvSpPr>
        <p:spPr>
          <a:xfrm>
            <a:off x="109800" y="2829950"/>
            <a:ext cx="8520600" cy="19788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indent="-304800" lvl="1" marL="9144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indent="-304800" lvl="2" marL="13716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indent="-304800" lvl="3" marL="18288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indent="-304800" lvl="4" marL="22860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indent="-304800" lvl="5" marL="27432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indent="-304800" lvl="6" marL="32004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indent="-304800" lvl="7" marL="36576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indent="-304800" lvl="8" marL="41148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p:txBody>
      </p:sp>
      <p:sp>
        <p:nvSpPr>
          <p:cNvPr id="53" name="Google Shape;53;p13"/>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0"/>
          <p:cNvSpPr txBox="1"/>
          <p:nvPr>
            <p:ph type="title"/>
          </p:nvPr>
        </p:nvSpPr>
        <p:spPr>
          <a:xfrm>
            <a:off x="116475" y="2636475"/>
            <a:ext cx="6215400" cy="18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900"/>
              <a:t>CECS </a:t>
            </a:r>
            <a:r>
              <a:rPr lang="en" sz="6900">
                <a:solidFill>
                  <a:schemeClr val="lt2"/>
                </a:solidFill>
              </a:rPr>
              <a:t>327</a:t>
            </a:r>
            <a:br>
              <a:rPr lang="en" sz="6900"/>
            </a:br>
            <a:r>
              <a:rPr lang="en" sz="6900">
                <a:solidFill>
                  <a:schemeClr val="accent2"/>
                </a:solidFill>
              </a:rPr>
              <a:t>Ass</a:t>
            </a:r>
            <a:r>
              <a:rPr lang="en" sz="6900"/>
              <a:t>ignment</a:t>
            </a:r>
            <a:r>
              <a:rPr lang="en" sz="5400"/>
              <a:t> </a:t>
            </a:r>
            <a:r>
              <a:rPr lang="en" sz="6900">
                <a:solidFill>
                  <a:schemeClr val="dk2"/>
                </a:solidFill>
              </a:rPr>
              <a:t>8</a:t>
            </a:r>
            <a:endParaRPr sz="6900">
              <a:solidFill>
                <a:schemeClr val="dk2"/>
              </a:solidFill>
            </a:endParaRPr>
          </a:p>
        </p:txBody>
      </p:sp>
      <p:sp>
        <p:nvSpPr>
          <p:cNvPr id="343" name="Google Shape;343;p50"/>
          <p:cNvSpPr txBox="1"/>
          <p:nvPr>
            <p:ph idx="1" type="subTitle"/>
          </p:nvPr>
        </p:nvSpPr>
        <p:spPr>
          <a:xfrm>
            <a:off x="152606" y="832000"/>
            <a:ext cx="2434500" cy="6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11</a:t>
            </a:r>
            <a:endParaRPr/>
          </a:p>
        </p:txBody>
      </p:sp>
      <p:sp>
        <p:nvSpPr>
          <p:cNvPr id="344" name="Google Shape;344;p50"/>
          <p:cNvSpPr txBox="1"/>
          <p:nvPr>
            <p:ph idx="2" type="body"/>
          </p:nvPr>
        </p:nvSpPr>
        <p:spPr>
          <a:xfrm>
            <a:off x="3825600" y="4726725"/>
            <a:ext cx="17547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Justin Phung &amp; Ryan Sanders</a:t>
            </a:r>
            <a:endParaRPr/>
          </a:p>
        </p:txBody>
      </p:sp>
      <p:sp>
        <p:nvSpPr>
          <p:cNvPr id="345" name="Google Shape;345;p50"/>
          <p:cNvSpPr txBox="1"/>
          <p:nvPr>
            <p:ph idx="3"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12/04/24</a:t>
            </a:r>
            <a:endParaRPr/>
          </a:p>
        </p:txBody>
      </p:sp>
      <p:sp>
        <p:nvSpPr>
          <p:cNvPr id="346" name="Google Shape;346;p50"/>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1"/>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2" name="Google Shape;352;p51"/>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12/04/24</a:t>
            </a:r>
            <a:endParaRPr/>
          </a:p>
        </p:txBody>
      </p:sp>
      <p:sp>
        <p:nvSpPr>
          <p:cNvPr id="353" name="Google Shape;353;p51"/>
          <p:cNvSpPr txBox="1"/>
          <p:nvPr>
            <p:ph type="title"/>
          </p:nvPr>
        </p:nvSpPr>
        <p:spPr>
          <a:xfrm>
            <a:off x="1123050" y="1845025"/>
            <a:ext cx="6897900" cy="105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000"/>
              <a:t>It’s </a:t>
            </a:r>
            <a:r>
              <a:rPr lang="en" sz="7000">
                <a:solidFill>
                  <a:schemeClr val="lt2"/>
                </a:solidFill>
              </a:rPr>
              <a:t>demo</a:t>
            </a:r>
            <a:r>
              <a:rPr lang="en" sz="7000"/>
              <a:t> time!</a:t>
            </a:r>
            <a:endParaRPr sz="7000"/>
          </a:p>
        </p:txBody>
      </p:sp>
      <p:grpSp>
        <p:nvGrpSpPr>
          <p:cNvPr id="354" name="Google Shape;354;p51"/>
          <p:cNvGrpSpPr/>
          <p:nvPr/>
        </p:nvGrpSpPr>
        <p:grpSpPr>
          <a:xfrm>
            <a:off x="6675314" y="730419"/>
            <a:ext cx="1975061" cy="1194502"/>
            <a:chOff x="405875" y="2363109"/>
            <a:chExt cx="1537850" cy="928129"/>
          </a:xfrm>
        </p:grpSpPr>
        <p:grpSp>
          <p:nvGrpSpPr>
            <p:cNvPr id="355" name="Google Shape;355;p51"/>
            <p:cNvGrpSpPr/>
            <p:nvPr/>
          </p:nvGrpSpPr>
          <p:grpSpPr>
            <a:xfrm>
              <a:off x="955650" y="2458163"/>
              <a:ext cx="438300" cy="305325"/>
              <a:chOff x="964525" y="2458163"/>
              <a:chExt cx="438300" cy="305325"/>
            </a:xfrm>
          </p:grpSpPr>
          <p:grpSp>
            <p:nvGrpSpPr>
              <p:cNvPr id="356" name="Google Shape;356;p51"/>
              <p:cNvGrpSpPr/>
              <p:nvPr/>
            </p:nvGrpSpPr>
            <p:grpSpPr>
              <a:xfrm>
                <a:off x="964525" y="2458163"/>
                <a:ext cx="438300" cy="154200"/>
                <a:chOff x="964525" y="2458163"/>
                <a:chExt cx="438300" cy="154200"/>
              </a:xfrm>
            </p:grpSpPr>
            <p:cxnSp>
              <p:nvCxnSpPr>
                <p:cNvPr id="357" name="Google Shape;357;p51"/>
                <p:cNvCxnSpPr/>
                <p:nvPr/>
              </p:nvCxnSpPr>
              <p:spPr>
                <a:xfrm>
                  <a:off x="964525" y="2535263"/>
                  <a:ext cx="304800" cy="0"/>
                </a:xfrm>
                <a:prstGeom prst="straightConnector1">
                  <a:avLst/>
                </a:prstGeom>
                <a:noFill/>
                <a:ln cap="flat" cmpd="sng" w="19050">
                  <a:solidFill>
                    <a:schemeClr val="dk1"/>
                  </a:solidFill>
                  <a:prstDash val="solid"/>
                  <a:round/>
                  <a:headEnd len="med" w="med" type="none"/>
                  <a:tailEnd len="med" w="med" type="none"/>
                </a:ln>
              </p:spPr>
            </p:cxnSp>
            <p:sp>
              <p:nvSpPr>
                <p:cNvPr id="358" name="Google Shape;358;p51"/>
                <p:cNvSpPr/>
                <p:nvPr/>
              </p:nvSpPr>
              <p:spPr>
                <a:xfrm rot="5400000">
                  <a:off x="1258975" y="2468513"/>
                  <a:ext cx="154200" cy="133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359" name="Google Shape;359;p51"/>
              <p:cNvGrpSpPr/>
              <p:nvPr/>
            </p:nvGrpSpPr>
            <p:grpSpPr>
              <a:xfrm>
                <a:off x="964525" y="2609288"/>
                <a:ext cx="438300" cy="154200"/>
                <a:chOff x="964525" y="2609288"/>
                <a:chExt cx="438300" cy="154200"/>
              </a:xfrm>
            </p:grpSpPr>
            <p:cxnSp>
              <p:nvCxnSpPr>
                <p:cNvPr id="360" name="Google Shape;360;p51"/>
                <p:cNvCxnSpPr/>
                <p:nvPr/>
              </p:nvCxnSpPr>
              <p:spPr>
                <a:xfrm rot="10800000">
                  <a:off x="1098025" y="2686388"/>
                  <a:ext cx="304800" cy="0"/>
                </a:xfrm>
                <a:prstGeom prst="straightConnector1">
                  <a:avLst/>
                </a:prstGeom>
                <a:noFill/>
                <a:ln cap="flat" cmpd="sng" w="19050">
                  <a:solidFill>
                    <a:schemeClr val="dk1"/>
                  </a:solidFill>
                  <a:prstDash val="solid"/>
                  <a:round/>
                  <a:headEnd len="med" w="med" type="none"/>
                  <a:tailEnd len="med" w="med" type="none"/>
                </a:ln>
              </p:spPr>
            </p:cxnSp>
            <p:sp>
              <p:nvSpPr>
                <p:cNvPr id="361" name="Google Shape;361;p51"/>
                <p:cNvSpPr/>
                <p:nvPr/>
              </p:nvSpPr>
              <p:spPr>
                <a:xfrm rot="-5400000">
                  <a:off x="954175" y="2619638"/>
                  <a:ext cx="154200" cy="133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grpSp>
          <p:nvGrpSpPr>
            <p:cNvPr id="362" name="Google Shape;362;p51"/>
            <p:cNvGrpSpPr/>
            <p:nvPr/>
          </p:nvGrpSpPr>
          <p:grpSpPr>
            <a:xfrm>
              <a:off x="405875" y="2363109"/>
              <a:ext cx="622200" cy="928129"/>
              <a:chOff x="7350525" y="918771"/>
              <a:chExt cx="622200" cy="928129"/>
            </a:xfrm>
          </p:grpSpPr>
          <p:sp>
            <p:nvSpPr>
              <p:cNvPr id="363" name="Google Shape;363;p51"/>
              <p:cNvSpPr/>
              <p:nvPr/>
            </p:nvSpPr>
            <p:spPr>
              <a:xfrm rot="5400000">
                <a:off x="7350525" y="1224700"/>
                <a:ext cx="622200" cy="622200"/>
              </a:xfrm>
              <a:prstGeom prst="pie">
                <a:avLst>
                  <a:gd fmla="val 5399541"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4" name="Google Shape;364;p51"/>
              <p:cNvSpPr/>
              <p:nvPr/>
            </p:nvSpPr>
            <p:spPr>
              <a:xfrm>
                <a:off x="7527375" y="918771"/>
                <a:ext cx="268500" cy="268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365" name="Google Shape;365;p51"/>
            <p:cNvGrpSpPr/>
            <p:nvPr/>
          </p:nvGrpSpPr>
          <p:grpSpPr>
            <a:xfrm>
              <a:off x="1321525" y="2363109"/>
              <a:ext cx="622200" cy="928129"/>
              <a:chOff x="7350525" y="918771"/>
              <a:chExt cx="622200" cy="928129"/>
            </a:xfrm>
          </p:grpSpPr>
          <p:sp>
            <p:nvSpPr>
              <p:cNvPr id="366" name="Google Shape;366;p51"/>
              <p:cNvSpPr/>
              <p:nvPr/>
            </p:nvSpPr>
            <p:spPr>
              <a:xfrm rot="5400000">
                <a:off x="7350525" y="1224700"/>
                <a:ext cx="622200" cy="622200"/>
              </a:xfrm>
              <a:prstGeom prst="pie">
                <a:avLst>
                  <a:gd fmla="val 5399541" name="adj1"/>
                  <a:gd fmla="val 16200000" name="adj2"/>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7" name="Google Shape;367;p51"/>
              <p:cNvSpPr/>
              <p:nvPr/>
            </p:nvSpPr>
            <p:spPr>
              <a:xfrm>
                <a:off x="7527375" y="918771"/>
                <a:ext cx="268500" cy="268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sp>
        <p:nvSpPr>
          <p:cNvPr id="368" name="Google Shape;368;p51"/>
          <p:cNvSpPr txBox="1"/>
          <p:nvPr>
            <p:ph idx="1" type="body"/>
          </p:nvPr>
        </p:nvSpPr>
        <p:spPr>
          <a:xfrm>
            <a:off x="3825600" y="4726725"/>
            <a:ext cx="18018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Justin Phung &amp; Ryan Sanders</a:t>
            </a:r>
            <a:endParaRPr/>
          </a:p>
        </p:txBody>
      </p:sp>
      <p:grpSp>
        <p:nvGrpSpPr>
          <p:cNvPr id="369" name="Google Shape;369;p51"/>
          <p:cNvGrpSpPr/>
          <p:nvPr/>
        </p:nvGrpSpPr>
        <p:grpSpPr>
          <a:xfrm>
            <a:off x="406130" y="3272244"/>
            <a:ext cx="1898353" cy="1059615"/>
            <a:chOff x="7416125" y="3551942"/>
            <a:chExt cx="1178150" cy="656596"/>
          </a:xfrm>
        </p:grpSpPr>
        <p:sp>
          <p:nvSpPr>
            <p:cNvPr id="370" name="Google Shape;370;p51"/>
            <p:cNvSpPr/>
            <p:nvPr/>
          </p:nvSpPr>
          <p:spPr>
            <a:xfrm>
              <a:off x="7416125" y="3649638"/>
              <a:ext cx="718200" cy="558900"/>
            </a:xfrm>
            <a:prstGeom prst="wedgeEllipseCallout">
              <a:avLst>
                <a:gd fmla="val -20833" name="adj1"/>
                <a:gd fmla="val 62500" name="adj2"/>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1" name="Google Shape;371;p51"/>
            <p:cNvSpPr/>
            <p:nvPr/>
          </p:nvSpPr>
          <p:spPr>
            <a:xfrm flipH="1">
              <a:off x="7972075" y="3551942"/>
              <a:ext cx="622200" cy="447000"/>
            </a:xfrm>
            <a:prstGeom prst="wedgeEllipseCallout">
              <a:avLst>
                <a:gd fmla="val -20833" name="adj1"/>
                <a:gd fmla="val 625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2"/>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7" name="Google Shape;377;p52"/>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12/04/24</a:t>
            </a:r>
            <a:endParaRPr/>
          </a:p>
        </p:txBody>
      </p:sp>
      <p:sp>
        <p:nvSpPr>
          <p:cNvPr id="378" name="Google Shape;378;p52"/>
          <p:cNvSpPr txBox="1"/>
          <p:nvPr>
            <p:ph type="title"/>
          </p:nvPr>
        </p:nvSpPr>
        <p:spPr>
          <a:xfrm>
            <a:off x="146450" y="186949"/>
            <a:ext cx="45069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Meta</a:t>
            </a:r>
            <a:r>
              <a:rPr lang="en"/>
              <a:t>data</a:t>
            </a:r>
            <a:endParaRPr/>
          </a:p>
        </p:txBody>
      </p:sp>
      <p:sp>
        <p:nvSpPr>
          <p:cNvPr id="379" name="Google Shape;379;p52"/>
          <p:cNvSpPr txBox="1"/>
          <p:nvPr>
            <p:ph idx="3" type="body"/>
          </p:nvPr>
        </p:nvSpPr>
        <p:spPr>
          <a:xfrm>
            <a:off x="148250" y="964025"/>
            <a:ext cx="6195300" cy="433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t>We used two types of metadata:</a:t>
            </a:r>
            <a:endParaRPr sz="1700"/>
          </a:p>
        </p:txBody>
      </p:sp>
      <p:sp>
        <p:nvSpPr>
          <p:cNvPr id="380" name="Google Shape;380;p52"/>
          <p:cNvSpPr txBox="1"/>
          <p:nvPr>
            <p:ph idx="5" type="body"/>
          </p:nvPr>
        </p:nvSpPr>
        <p:spPr>
          <a:xfrm>
            <a:off x="146450" y="1915300"/>
            <a:ext cx="3132300" cy="2162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Shows the name of the IoT device</a:t>
            </a:r>
            <a:endParaRPr/>
          </a:p>
          <a:p>
            <a:pPr indent="-304800" lvl="0" marL="457200" rtl="0" algn="l">
              <a:spcBef>
                <a:spcPts val="0"/>
              </a:spcBef>
              <a:spcAft>
                <a:spcPts val="0"/>
              </a:spcAft>
              <a:buSzPts val="1200"/>
              <a:buChar char="-"/>
            </a:pPr>
            <a:r>
              <a:rPr lang="en"/>
              <a:t>Used in Query 1 and 2 to distinguish between fridges and dishwashers using $regex</a:t>
            </a:r>
            <a:endParaRPr/>
          </a:p>
          <a:p>
            <a:pPr indent="-304800" lvl="0" marL="457200" rtl="0" algn="l">
              <a:spcBef>
                <a:spcPts val="0"/>
              </a:spcBef>
              <a:spcAft>
                <a:spcPts val="0"/>
              </a:spcAft>
              <a:buSzPts val="1200"/>
              <a:buChar char="-"/>
            </a:pPr>
            <a:r>
              <a:rPr lang="en"/>
              <a:t>Used in Query 3 as a result when figuring out which IoT device uses the most power</a:t>
            </a:r>
            <a:endParaRPr/>
          </a:p>
        </p:txBody>
      </p:sp>
      <p:sp>
        <p:nvSpPr>
          <p:cNvPr id="381" name="Google Shape;381;p52"/>
          <p:cNvSpPr txBox="1"/>
          <p:nvPr>
            <p:ph idx="6" type="subTitle"/>
          </p:nvPr>
        </p:nvSpPr>
        <p:spPr>
          <a:xfrm>
            <a:off x="144650" y="1482754"/>
            <a:ext cx="34236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solidFill>
                  <a:schemeClr val="accent2"/>
                </a:solidFill>
                <a:latin typeface="Lexend"/>
                <a:ea typeface="Lexend"/>
                <a:cs typeface="Lexend"/>
                <a:sym typeface="Lexend"/>
              </a:rPr>
              <a:t>customAttributes</a:t>
            </a:r>
            <a:r>
              <a:rPr b="1" lang="en">
                <a:latin typeface="Lexend"/>
                <a:ea typeface="Lexend"/>
                <a:cs typeface="Lexend"/>
                <a:sym typeface="Lexend"/>
              </a:rPr>
              <a:t>.</a:t>
            </a:r>
            <a:r>
              <a:rPr b="1" lang="en">
                <a:solidFill>
                  <a:schemeClr val="lt2"/>
                </a:solidFill>
                <a:latin typeface="Lexend"/>
                <a:ea typeface="Lexend"/>
                <a:cs typeface="Lexend"/>
                <a:sym typeface="Lexend"/>
              </a:rPr>
              <a:t>name</a:t>
            </a:r>
            <a:endParaRPr b="1">
              <a:solidFill>
                <a:schemeClr val="lt2"/>
              </a:solidFill>
              <a:latin typeface="Lexend"/>
              <a:ea typeface="Lexend"/>
              <a:cs typeface="Lexend"/>
              <a:sym typeface="Lexend"/>
            </a:endParaRPr>
          </a:p>
        </p:txBody>
      </p:sp>
      <p:sp>
        <p:nvSpPr>
          <p:cNvPr id="382" name="Google Shape;382;p52"/>
          <p:cNvSpPr txBox="1"/>
          <p:nvPr>
            <p:ph idx="9" type="body"/>
          </p:nvPr>
        </p:nvSpPr>
        <p:spPr>
          <a:xfrm>
            <a:off x="3401650" y="1904725"/>
            <a:ext cx="4867800" cy="2162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Custom metadata used to show the location of the IoT device within the house</a:t>
            </a:r>
            <a:endParaRPr/>
          </a:p>
          <a:p>
            <a:pPr indent="-304800" lvl="0" marL="457200" rtl="0" algn="l">
              <a:spcBef>
                <a:spcPts val="0"/>
              </a:spcBef>
              <a:spcAft>
                <a:spcPts val="0"/>
              </a:spcAft>
              <a:buSzPts val="1200"/>
              <a:buChar char="-"/>
            </a:pPr>
            <a:r>
              <a:rPr lang="en"/>
              <a:t>Used in Query 1 to distinguish between the kitchen fridge and the other fridge</a:t>
            </a:r>
            <a:endParaRPr/>
          </a:p>
        </p:txBody>
      </p:sp>
      <p:sp>
        <p:nvSpPr>
          <p:cNvPr id="383" name="Google Shape;383;p52"/>
          <p:cNvSpPr txBox="1"/>
          <p:nvPr>
            <p:ph idx="13" type="subTitle"/>
          </p:nvPr>
        </p:nvSpPr>
        <p:spPr>
          <a:xfrm>
            <a:off x="3399853" y="1482750"/>
            <a:ext cx="53055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solidFill>
                  <a:schemeClr val="accent2"/>
                </a:solidFill>
                <a:latin typeface="Lexend"/>
                <a:ea typeface="Lexend"/>
                <a:cs typeface="Lexend"/>
                <a:sym typeface="Lexend"/>
              </a:rPr>
              <a:t>customAttributes</a:t>
            </a:r>
            <a:r>
              <a:rPr b="1" lang="en">
                <a:latin typeface="Lexend"/>
                <a:ea typeface="Lexend"/>
                <a:cs typeface="Lexend"/>
                <a:sym typeface="Lexend"/>
              </a:rPr>
              <a:t>.</a:t>
            </a:r>
            <a:r>
              <a:rPr b="1" lang="en">
                <a:solidFill>
                  <a:schemeClr val="dk2"/>
                </a:solidFill>
                <a:latin typeface="Lexend"/>
                <a:ea typeface="Lexend"/>
                <a:cs typeface="Lexend"/>
                <a:sym typeface="Lexend"/>
              </a:rPr>
              <a:t>additionalMetadata</a:t>
            </a:r>
            <a:r>
              <a:rPr b="1" lang="en">
                <a:latin typeface="Lexend"/>
                <a:ea typeface="Lexend"/>
                <a:cs typeface="Lexend"/>
                <a:sym typeface="Lexend"/>
              </a:rPr>
              <a:t>.</a:t>
            </a:r>
            <a:r>
              <a:rPr b="1" lang="en">
                <a:solidFill>
                  <a:schemeClr val="lt2"/>
                </a:solidFill>
                <a:latin typeface="Lexend"/>
                <a:ea typeface="Lexend"/>
                <a:cs typeface="Lexend"/>
                <a:sym typeface="Lexend"/>
              </a:rPr>
              <a:t>location</a:t>
            </a:r>
            <a:endParaRPr b="1">
              <a:solidFill>
                <a:schemeClr val="lt2"/>
              </a:solidFill>
              <a:latin typeface="Lexend"/>
              <a:ea typeface="Lexend"/>
              <a:cs typeface="Lexend"/>
              <a:sym typeface="Lexend"/>
            </a:endParaRPr>
          </a:p>
        </p:txBody>
      </p:sp>
      <p:sp>
        <p:nvSpPr>
          <p:cNvPr id="384" name="Google Shape;384;p52"/>
          <p:cNvSpPr/>
          <p:nvPr/>
        </p:nvSpPr>
        <p:spPr>
          <a:xfrm rot="2256736">
            <a:off x="6874094" y="3141334"/>
            <a:ext cx="263962" cy="263962"/>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5" name="Google Shape;385;p52"/>
          <p:cNvSpPr/>
          <p:nvPr/>
        </p:nvSpPr>
        <p:spPr>
          <a:xfrm>
            <a:off x="7147097" y="3631029"/>
            <a:ext cx="178500" cy="178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6" name="Google Shape;386;p52"/>
          <p:cNvSpPr/>
          <p:nvPr/>
        </p:nvSpPr>
        <p:spPr>
          <a:xfrm>
            <a:off x="8680617" y="3355155"/>
            <a:ext cx="178500" cy="178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7" name="Google Shape;387;p52"/>
          <p:cNvSpPr/>
          <p:nvPr/>
        </p:nvSpPr>
        <p:spPr>
          <a:xfrm rot="-238458">
            <a:off x="8637863" y="4073396"/>
            <a:ext cx="264035" cy="264035"/>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nvGrpSpPr>
          <p:cNvPr id="388" name="Google Shape;388;p52"/>
          <p:cNvGrpSpPr/>
          <p:nvPr/>
        </p:nvGrpSpPr>
        <p:grpSpPr>
          <a:xfrm rot="1199926">
            <a:off x="7463185" y="3078307"/>
            <a:ext cx="967500" cy="1331646"/>
            <a:chOff x="5467965" y="599366"/>
            <a:chExt cx="967500" cy="1331646"/>
          </a:xfrm>
        </p:grpSpPr>
        <p:sp>
          <p:nvSpPr>
            <p:cNvPr id="389" name="Google Shape;389;p52"/>
            <p:cNvSpPr/>
            <p:nvPr/>
          </p:nvSpPr>
          <p:spPr>
            <a:xfrm>
              <a:off x="5467965" y="724412"/>
              <a:ext cx="967500" cy="120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0" name="Google Shape;390;p52"/>
            <p:cNvSpPr/>
            <p:nvPr/>
          </p:nvSpPr>
          <p:spPr>
            <a:xfrm rot="3677">
              <a:off x="5671215" y="599666"/>
              <a:ext cx="561000" cy="173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nvGrpSpPr>
            <p:cNvPr id="391" name="Google Shape;391;p52"/>
            <p:cNvGrpSpPr/>
            <p:nvPr/>
          </p:nvGrpSpPr>
          <p:grpSpPr>
            <a:xfrm>
              <a:off x="5572786" y="894839"/>
              <a:ext cx="757859" cy="865745"/>
              <a:chOff x="5556250" y="851150"/>
              <a:chExt cx="757859" cy="865745"/>
            </a:xfrm>
          </p:grpSpPr>
          <p:cxnSp>
            <p:nvCxnSpPr>
              <p:cNvPr id="392" name="Google Shape;392;p52"/>
              <p:cNvCxnSpPr/>
              <p:nvPr/>
            </p:nvCxnSpPr>
            <p:spPr>
              <a:xfrm rot="-29499">
                <a:off x="5786080" y="1211141"/>
                <a:ext cx="524419" cy="0"/>
              </a:xfrm>
              <a:prstGeom prst="straightConnector1">
                <a:avLst/>
              </a:prstGeom>
              <a:noFill/>
              <a:ln cap="flat" cmpd="sng" w="19050">
                <a:solidFill>
                  <a:schemeClr val="dk1"/>
                </a:solidFill>
                <a:prstDash val="solid"/>
                <a:round/>
                <a:headEnd len="med" w="med" type="none"/>
                <a:tailEnd len="med" w="med" type="none"/>
              </a:ln>
            </p:spPr>
          </p:cxnSp>
          <p:cxnSp>
            <p:nvCxnSpPr>
              <p:cNvPr id="393" name="Google Shape;393;p52"/>
              <p:cNvCxnSpPr/>
              <p:nvPr/>
            </p:nvCxnSpPr>
            <p:spPr>
              <a:xfrm rot="-29499">
                <a:off x="5787867" y="1438320"/>
                <a:ext cx="524419" cy="0"/>
              </a:xfrm>
              <a:prstGeom prst="straightConnector1">
                <a:avLst/>
              </a:prstGeom>
              <a:noFill/>
              <a:ln cap="flat" cmpd="sng" w="19050">
                <a:solidFill>
                  <a:schemeClr val="dk1"/>
                </a:solidFill>
                <a:prstDash val="solid"/>
                <a:round/>
                <a:headEnd len="med" w="med" type="none"/>
                <a:tailEnd len="med" w="med" type="none"/>
              </a:ln>
            </p:spPr>
          </p:cxnSp>
          <p:cxnSp>
            <p:nvCxnSpPr>
              <p:cNvPr id="394" name="Google Shape;394;p52"/>
              <p:cNvCxnSpPr/>
              <p:nvPr/>
            </p:nvCxnSpPr>
            <p:spPr>
              <a:xfrm rot="-29499">
                <a:off x="5789699" y="1665500"/>
                <a:ext cx="524419" cy="0"/>
              </a:xfrm>
              <a:prstGeom prst="straightConnector1">
                <a:avLst/>
              </a:prstGeom>
              <a:noFill/>
              <a:ln cap="flat" cmpd="sng" w="19050">
                <a:solidFill>
                  <a:schemeClr val="dk1"/>
                </a:solidFill>
                <a:prstDash val="solid"/>
                <a:round/>
                <a:headEnd len="med" w="med" type="none"/>
                <a:tailEnd len="med" w="med" type="none"/>
              </a:ln>
            </p:spPr>
          </p:cxnSp>
          <p:sp>
            <p:nvSpPr>
              <p:cNvPr id="395" name="Google Shape;395;p52"/>
              <p:cNvSpPr/>
              <p:nvPr/>
            </p:nvSpPr>
            <p:spPr>
              <a:xfrm rot="-20163">
                <a:off x="5584255" y="1159935"/>
                <a:ext cx="102302" cy="102302"/>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6" name="Google Shape;396;p52"/>
              <p:cNvSpPr/>
              <p:nvPr/>
            </p:nvSpPr>
            <p:spPr>
              <a:xfrm rot="-20163">
                <a:off x="5586071" y="1387114"/>
                <a:ext cx="102302" cy="102302"/>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7" name="Google Shape;397;p52"/>
              <p:cNvSpPr/>
              <p:nvPr/>
            </p:nvSpPr>
            <p:spPr>
              <a:xfrm rot="-20163">
                <a:off x="5587887" y="1614294"/>
                <a:ext cx="102302" cy="102302"/>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8" name="Google Shape;398;p52"/>
              <p:cNvSpPr/>
              <p:nvPr/>
            </p:nvSpPr>
            <p:spPr>
              <a:xfrm>
                <a:off x="5556250" y="851150"/>
                <a:ext cx="189275" cy="183175"/>
              </a:xfrm>
              <a:custGeom>
                <a:rect b="b" l="l" r="r" t="t"/>
                <a:pathLst>
                  <a:path extrusionOk="0" h="7327" w="7571">
                    <a:moveTo>
                      <a:pt x="0" y="3789"/>
                    </a:moveTo>
                    <a:lnTo>
                      <a:pt x="3245" y="7327"/>
                    </a:lnTo>
                    <a:lnTo>
                      <a:pt x="7571" y="0"/>
                    </a:lnTo>
                  </a:path>
                </a:pathLst>
              </a:custGeom>
              <a:noFill/>
              <a:ln cap="flat" cmpd="sng" w="19050">
                <a:solidFill>
                  <a:schemeClr val="dk1"/>
                </a:solidFill>
                <a:prstDash val="solid"/>
                <a:round/>
                <a:headEnd len="med" w="med" type="none"/>
                <a:tailEnd len="med" w="med" type="none"/>
              </a:ln>
            </p:spPr>
          </p:sp>
          <p:cxnSp>
            <p:nvCxnSpPr>
              <p:cNvPr id="399" name="Google Shape;399;p52"/>
              <p:cNvCxnSpPr/>
              <p:nvPr/>
            </p:nvCxnSpPr>
            <p:spPr>
              <a:xfrm rot="-29499">
                <a:off x="5786080" y="983941"/>
                <a:ext cx="524419" cy="0"/>
              </a:xfrm>
              <a:prstGeom prst="straightConnector1">
                <a:avLst/>
              </a:prstGeom>
              <a:noFill/>
              <a:ln cap="flat" cmpd="sng" w="19050">
                <a:solidFill>
                  <a:schemeClr val="dk1"/>
                </a:solidFill>
                <a:prstDash val="solid"/>
                <a:round/>
                <a:headEnd len="med" w="med" type="none"/>
                <a:tailEnd len="med" w="med" type="none"/>
              </a:ln>
            </p:spPr>
          </p:cxnSp>
        </p:grpSp>
      </p:grpSp>
      <p:sp>
        <p:nvSpPr>
          <p:cNvPr id="400" name="Google Shape;400;p52"/>
          <p:cNvSpPr txBox="1"/>
          <p:nvPr>
            <p:ph idx="1" type="body"/>
          </p:nvPr>
        </p:nvSpPr>
        <p:spPr>
          <a:xfrm>
            <a:off x="3825600" y="4726725"/>
            <a:ext cx="17664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Justin Phung &amp; Ryan Sanders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3"/>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6" name="Google Shape;406;p53"/>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12/04/24</a:t>
            </a:r>
            <a:endParaRPr/>
          </a:p>
        </p:txBody>
      </p:sp>
      <p:sp>
        <p:nvSpPr>
          <p:cNvPr id="407" name="Google Shape;407;p53"/>
          <p:cNvSpPr txBox="1"/>
          <p:nvPr>
            <p:ph type="title"/>
          </p:nvPr>
        </p:nvSpPr>
        <p:spPr>
          <a:xfrm>
            <a:off x="146450" y="186949"/>
            <a:ext cx="45069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408" name="Google Shape;408;p53"/>
          <p:cNvSpPr txBox="1"/>
          <p:nvPr>
            <p:ph idx="3" type="body"/>
          </p:nvPr>
        </p:nvSpPr>
        <p:spPr>
          <a:xfrm>
            <a:off x="146450" y="1901629"/>
            <a:ext cx="3420000" cy="735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I haven’t used MongoDB in a year and a half back in CECS 323 so I had to relearn many of the queries.</a:t>
            </a:r>
            <a:endParaRPr/>
          </a:p>
        </p:txBody>
      </p:sp>
      <p:sp>
        <p:nvSpPr>
          <p:cNvPr id="409" name="Google Shape;409;p53"/>
          <p:cNvSpPr txBox="1"/>
          <p:nvPr>
            <p:ph idx="4" type="subTitle"/>
          </p:nvPr>
        </p:nvSpPr>
        <p:spPr>
          <a:xfrm>
            <a:off x="146450" y="1310675"/>
            <a:ext cx="34236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solidFill>
                  <a:srgbClr val="38761D"/>
                </a:solidFill>
                <a:latin typeface="Lexend"/>
                <a:ea typeface="Lexend"/>
                <a:cs typeface="Lexend"/>
                <a:sym typeface="Lexend"/>
              </a:rPr>
              <a:t>MongoDB</a:t>
            </a:r>
            <a:r>
              <a:rPr b="1" lang="en">
                <a:latin typeface="Lexend"/>
                <a:ea typeface="Lexend"/>
                <a:cs typeface="Lexend"/>
                <a:sym typeface="Lexend"/>
              </a:rPr>
              <a:t>? I haven’t heard that name in years…</a:t>
            </a:r>
            <a:endParaRPr b="1">
              <a:latin typeface="Lexend"/>
              <a:ea typeface="Lexend"/>
              <a:cs typeface="Lexend"/>
              <a:sym typeface="Lexend"/>
            </a:endParaRPr>
          </a:p>
        </p:txBody>
      </p:sp>
      <p:sp>
        <p:nvSpPr>
          <p:cNvPr id="410" name="Google Shape;410;p53"/>
          <p:cNvSpPr txBox="1"/>
          <p:nvPr>
            <p:ph idx="5" type="body"/>
          </p:nvPr>
        </p:nvSpPr>
        <p:spPr>
          <a:xfrm>
            <a:off x="3575450" y="3342208"/>
            <a:ext cx="3420000" cy="735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Query 1 requires the server to know which Fridge device is located in the kitchen. Solved by using custom metadata to specify the location of each device within the house.</a:t>
            </a:r>
            <a:endParaRPr/>
          </a:p>
        </p:txBody>
      </p:sp>
      <p:sp>
        <p:nvSpPr>
          <p:cNvPr id="411" name="Google Shape;411;p53"/>
          <p:cNvSpPr txBox="1"/>
          <p:nvPr>
            <p:ph idx="6" type="subTitle"/>
          </p:nvPr>
        </p:nvSpPr>
        <p:spPr>
          <a:xfrm>
            <a:off x="3575450" y="3056054"/>
            <a:ext cx="34236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solidFill>
                  <a:schemeClr val="accent2"/>
                </a:solidFill>
                <a:latin typeface="Lexend"/>
                <a:ea typeface="Lexend"/>
                <a:cs typeface="Lexend"/>
                <a:sym typeface="Lexend"/>
              </a:rPr>
              <a:t>Kitchen</a:t>
            </a:r>
            <a:r>
              <a:rPr b="1" lang="en">
                <a:latin typeface="Lexend"/>
                <a:ea typeface="Lexend"/>
                <a:cs typeface="Lexend"/>
                <a:sym typeface="Lexend"/>
              </a:rPr>
              <a:t>? What kitchen?</a:t>
            </a:r>
            <a:endParaRPr b="1">
              <a:latin typeface="Lexend"/>
              <a:ea typeface="Lexend"/>
              <a:cs typeface="Lexend"/>
              <a:sym typeface="Lexend"/>
            </a:endParaRPr>
          </a:p>
        </p:txBody>
      </p:sp>
      <p:sp>
        <p:nvSpPr>
          <p:cNvPr id="412" name="Google Shape;412;p53"/>
          <p:cNvSpPr txBox="1"/>
          <p:nvPr>
            <p:ph idx="7" type="body"/>
          </p:nvPr>
        </p:nvSpPr>
        <p:spPr>
          <a:xfrm>
            <a:off x="3574520" y="1596829"/>
            <a:ext cx="3420000" cy="735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Query 1 requires the server to know which sensor readings are made in the past 3 hours. Solved by using the time() function from the time module to know the current timestamp and subtract 10800 (3 hours converted to seconds) to know the timestamp 3 hours ago.</a:t>
            </a:r>
            <a:endParaRPr/>
          </a:p>
        </p:txBody>
      </p:sp>
      <p:sp>
        <p:nvSpPr>
          <p:cNvPr id="413" name="Google Shape;413;p53"/>
          <p:cNvSpPr txBox="1"/>
          <p:nvPr>
            <p:ph idx="8" type="subTitle"/>
          </p:nvPr>
        </p:nvSpPr>
        <p:spPr>
          <a:xfrm>
            <a:off x="3574526" y="1310675"/>
            <a:ext cx="37677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latin typeface="Lexend"/>
                <a:ea typeface="Lexend"/>
                <a:cs typeface="Lexend"/>
                <a:sym typeface="Lexend"/>
              </a:rPr>
              <a:t>Wait a minute… what </a:t>
            </a:r>
            <a:r>
              <a:rPr b="1" lang="en">
                <a:solidFill>
                  <a:schemeClr val="lt2"/>
                </a:solidFill>
                <a:latin typeface="Lexend"/>
                <a:ea typeface="Lexend"/>
                <a:cs typeface="Lexend"/>
                <a:sym typeface="Lexend"/>
              </a:rPr>
              <a:t>time</a:t>
            </a:r>
            <a:r>
              <a:rPr b="1" lang="en">
                <a:latin typeface="Lexend"/>
                <a:ea typeface="Lexend"/>
                <a:cs typeface="Lexend"/>
                <a:sym typeface="Lexend"/>
              </a:rPr>
              <a:t> is it?</a:t>
            </a:r>
            <a:endParaRPr b="1">
              <a:latin typeface="Lexend"/>
              <a:ea typeface="Lexend"/>
              <a:cs typeface="Lexend"/>
              <a:sym typeface="Lexend"/>
            </a:endParaRPr>
          </a:p>
        </p:txBody>
      </p:sp>
      <p:sp>
        <p:nvSpPr>
          <p:cNvPr id="414" name="Google Shape;414;p53"/>
          <p:cNvSpPr txBox="1"/>
          <p:nvPr>
            <p:ph idx="9" type="body"/>
          </p:nvPr>
        </p:nvSpPr>
        <p:spPr>
          <a:xfrm>
            <a:off x="145520" y="3037408"/>
            <a:ext cx="3420000" cy="735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Each device’s ammeter has its own name, making it hard to compare each field for Query 3. Solved by finding the sum of each ammeter reading and</a:t>
            </a:r>
            <a:r>
              <a:rPr lang="en"/>
              <a:t> adding those readings for each device.</a:t>
            </a:r>
            <a:endParaRPr/>
          </a:p>
        </p:txBody>
      </p:sp>
      <p:sp>
        <p:nvSpPr>
          <p:cNvPr id="415" name="Google Shape;415;p53"/>
          <p:cNvSpPr txBox="1"/>
          <p:nvPr>
            <p:ph idx="13" type="subTitle"/>
          </p:nvPr>
        </p:nvSpPr>
        <p:spPr>
          <a:xfrm>
            <a:off x="145520" y="2751254"/>
            <a:ext cx="34236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latin typeface="Lexend"/>
                <a:ea typeface="Lexend"/>
                <a:cs typeface="Lexend"/>
                <a:sym typeface="Lexend"/>
              </a:rPr>
              <a:t>Comparing different </a:t>
            </a:r>
            <a:r>
              <a:rPr b="1" lang="en">
                <a:solidFill>
                  <a:schemeClr val="dk2"/>
                </a:solidFill>
                <a:latin typeface="Lexend"/>
                <a:ea typeface="Lexend"/>
                <a:cs typeface="Lexend"/>
                <a:sym typeface="Lexend"/>
              </a:rPr>
              <a:t>fields</a:t>
            </a:r>
            <a:endParaRPr b="1">
              <a:solidFill>
                <a:schemeClr val="dk2"/>
              </a:solidFill>
              <a:latin typeface="Lexend"/>
              <a:ea typeface="Lexend"/>
              <a:cs typeface="Lexend"/>
              <a:sym typeface="Lexend"/>
            </a:endParaRPr>
          </a:p>
        </p:txBody>
      </p:sp>
      <p:sp>
        <p:nvSpPr>
          <p:cNvPr id="416" name="Google Shape;416;p53"/>
          <p:cNvSpPr txBox="1"/>
          <p:nvPr>
            <p:ph idx="1" type="body"/>
          </p:nvPr>
        </p:nvSpPr>
        <p:spPr>
          <a:xfrm>
            <a:off x="3825600" y="4726725"/>
            <a:ext cx="18957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Justin Phung &amp; Ryan Sanders</a:t>
            </a:r>
            <a:endParaRPr/>
          </a:p>
        </p:txBody>
      </p:sp>
      <p:sp>
        <p:nvSpPr>
          <p:cNvPr id="417" name="Google Shape;417;p53"/>
          <p:cNvSpPr/>
          <p:nvPr/>
        </p:nvSpPr>
        <p:spPr>
          <a:xfrm rot="2256736">
            <a:off x="6874094" y="398134"/>
            <a:ext cx="263962" cy="263962"/>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18" name="Google Shape;418;p53"/>
          <p:cNvSpPr/>
          <p:nvPr/>
        </p:nvSpPr>
        <p:spPr>
          <a:xfrm>
            <a:off x="7147097" y="887829"/>
            <a:ext cx="178500" cy="178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19" name="Google Shape;419;p53"/>
          <p:cNvSpPr/>
          <p:nvPr/>
        </p:nvSpPr>
        <p:spPr>
          <a:xfrm>
            <a:off x="8680617" y="611955"/>
            <a:ext cx="178500" cy="178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20" name="Google Shape;420;p53"/>
          <p:cNvSpPr/>
          <p:nvPr/>
        </p:nvSpPr>
        <p:spPr>
          <a:xfrm rot="-238458">
            <a:off x="8637863" y="1330196"/>
            <a:ext cx="264035" cy="264035"/>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nvGrpSpPr>
          <p:cNvPr id="421" name="Google Shape;421;p53"/>
          <p:cNvGrpSpPr/>
          <p:nvPr/>
        </p:nvGrpSpPr>
        <p:grpSpPr>
          <a:xfrm rot="1250947">
            <a:off x="7451079" y="377917"/>
            <a:ext cx="969652" cy="1315761"/>
            <a:chOff x="4088240" y="-284559"/>
            <a:chExt cx="967500" cy="1331646"/>
          </a:xfrm>
        </p:grpSpPr>
        <p:sp>
          <p:nvSpPr>
            <p:cNvPr id="422" name="Google Shape;422;p53"/>
            <p:cNvSpPr/>
            <p:nvPr/>
          </p:nvSpPr>
          <p:spPr>
            <a:xfrm>
              <a:off x="4088240" y="-159513"/>
              <a:ext cx="967500" cy="120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23" name="Google Shape;423;p53"/>
            <p:cNvSpPr/>
            <p:nvPr/>
          </p:nvSpPr>
          <p:spPr>
            <a:xfrm rot="3677">
              <a:off x="4291490" y="-284259"/>
              <a:ext cx="561000" cy="173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nvGrpSpPr>
            <p:cNvPr id="424" name="Google Shape;424;p53"/>
            <p:cNvGrpSpPr/>
            <p:nvPr/>
          </p:nvGrpSpPr>
          <p:grpSpPr>
            <a:xfrm>
              <a:off x="4193061" y="10914"/>
              <a:ext cx="757859" cy="865745"/>
              <a:chOff x="5556250" y="851150"/>
              <a:chExt cx="757859" cy="865745"/>
            </a:xfrm>
          </p:grpSpPr>
          <p:cxnSp>
            <p:nvCxnSpPr>
              <p:cNvPr id="425" name="Google Shape;425;p53"/>
              <p:cNvCxnSpPr/>
              <p:nvPr/>
            </p:nvCxnSpPr>
            <p:spPr>
              <a:xfrm rot="-29499">
                <a:off x="5786080" y="1211141"/>
                <a:ext cx="524419" cy="0"/>
              </a:xfrm>
              <a:prstGeom prst="straightConnector1">
                <a:avLst/>
              </a:prstGeom>
              <a:noFill/>
              <a:ln cap="flat" cmpd="sng" w="19050">
                <a:solidFill>
                  <a:schemeClr val="dk1"/>
                </a:solidFill>
                <a:prstDash val="solid"/>
                <a:round/>
                <a:headEnd len="med" w="med" type="none"/>
                <a:tailEnd len="med" w="med" type="none"/>
              </a:ln>
            </p:spPr>
          </p:cxnSp>
          <p:cxnSp>
            <p:nvCxnSpPr>
              <p:cNvPr id="426" name="Google Shape;426;p53"/>
              <p:cNvCxnSpPr/>
              <p:nvPr/>
            </p:nvCxnSpPr>
            <p:spPr>
              <a:xfrm rot="-29499">
                <a:off x="5787867" y="1438320"/>
                <a:ext cx="524419" cy="0"/>
              </a:xfrm>
              <a:prstGeom prst="straightConnector1">
                <a:avLst/>
              </a:prstGeom>
              <a:noFill/>
              <a:ln cap="flat" cmpd="sng" w="19050">
                <a:solidFill>
                  <a:schemeClr val="dk1"/>
                </a:solidFill>
                <a:prstDash val="solid"/>
                <a:round/>
                <a:headEnd len="med" w="med" type="none"/>
                <a:tailEnd len="med" w="med" type="none"/>
              </a:ln>
            </p:spPr>
          </p:cxnSp>
          <p:cxnSp>
            <p:nvCxnSpPr>
              <p:cNvPr id="427" name="Google Shape;427;p53"/>
              <p:cNvCxnSpPr/>
              <p:nvPr/>
            </p:nvCxnSpPr>
            <p:spPr>
              <a:xfrm rot="-29499">
                <a:off x="5789699" y="1665500"/>
                <a:ext cx="524419" cy="0"/>
              </a:xfrm>
              <a:prstGeom prst="straightConnector1">
                <a:avLst/>
              </a:prstGeom>
              <a:noFill/>
              <a:ln cap="flat" cmpd="sng" w="19050">
                <a:solidFill>
                  <a:schemeClr val="dk1"/>
                </a:solidFill>
                <a:prstDash val="solid"/>
                <a:round/>
                <a:headEnd len="med" w="med" type="none"/>
                <a:tailEnd len="med" w="med" type="none"/>
              </a:ln>
            </p:spPr>
          </p:cxnSp>
          <p:sp>
            <p:nvSpPr>
              <p:cNvPr id="428" name="Google Shape;428;p53"/>
              <p:cNvSpPr/>
              <p:nvPr/>
            </p:nvSpPr>
            <p:spPr>
              <a:xfrm rot="-20163">
                <a:off x="5584255" y="1159935"/>
                <a:ext cx="102302" cy="102302"/>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29" name="Google Shape;429;p53"/>
              <p:cNvSpPr/>
              <p:nvPr/>
            </p:nvSpPr>
            <p:spPr>
              <a:xfrm rot="-20163">
                <a:off x="5586071" y="1387114"/>
                <a:ext cx="102302" cy="102302"/>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30" name="Google Shape;430;p53"/>
              <p:cNvSpPr/>
              <p:nvPr/>
            </p:nvSpPr>
            <p:spPr>
              <a:xfrm rot="-20163">
                <a:off x="5587887" y="1614294"/>
                <a:ext cx="102302" cy="102302"/>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31" name="Google Shape;431;p53"/>
              <p:cNvSpPr/>
              <p:nvPr/>
            </p:nvSpPr>
            <p:spPr>
              <a:xfrm>
                <a:off x="5556250" y="851150"/>
                <a:ext cx="189275" cy="183175"/>
              </a:xfrm>
              <a:custGeom>
                <a:rect b="b" l="l" r="r" t="t"/>
                <a:pathLst>
                  <a:path extrusionOk="0" h="7327" w="7571">
                    <a:moveTo>
                      <a:pt x="0" y="3789"/>
                    </a:moveTo>
                    <a:lnTo>
                      <a:pt x="3245" y="7327"/>
                    </a:lnTo>
                    <a:lnTo>
                      <a:pt x="7571" y="0"/>
                    </a:lnTo>
                  </a:path>
                </a:pathLst>
              </a:custGeom>
              <a:noFill/>
              <a:ln cap="flat" cmpd="sng" w="19050">
                <a:solidFill>
                  <a:schemeClr val="dk1"/>
                </a:solidFill>
                <a:prstDash val="solid"/>
                <a:round/>
                <a:headEnd len="med" w="med" type="none"/>
                <a:tailEnd len="med" w="med" type="none"/>
              </a:ln>
            </p:spPr>
          </p:sp>
          <p:cxnSp>
            <p:nvCxnSpPr>
              <p:cNvPr id="432" name="Google Shape;432;p53"/>
              <p:cNvCxnSpPr/>
              <p:nvPr/>
            </p:nvCxnSpPr>
            <p:spPr>
              <a:xfrm rot="-29499">
                <a:off x="5786080" y="983941"/>
                <a:ext cx="524419" cy="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4"/>
          <p:cNvSpPr txBox="1"/>
          <p:nvPr>
            <p:ph idx="1" type="body"/>
          </p:nvPr>
        </p:nvSpPr>
        <p:spPr>
          <a:xfrm>
            <a:off x="5011875" y="196229"/>
            <a:ext cx="3538200" cy="826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600">
                <a:solidFill>
                  <a:schemeClr val="lt2"/>
                </a:solidFill>
                <a:latin typeface="Lexend"/>
                <a:ea typeface="Lexend"/>
                <a:cs typeface="Lexend"/>
                <a:sym typeface="Lexend"/>
              </a:rPr>
              <a:t>Adding</a:t>
            </a:r>
            <a:r>
              <a:rPr b="1" lang="en" sz="1600">
                <a:latin typeface="Lexend"/>
                <a:ea typeface="Lexend"/>
                <a:cs typeface="Lexend"/>
                <a:sym typeface="Lexend"/>
              </a:rPr>
              <a:t> Metadata </a:t>
            </a:r>
            <a:r>
              <a:rPr lang="en"/>
              <a:t>Why do i need to press the plus sign? Just let me type my custom metadata and be done with it! And what’s the deal with forcing me to put the latitude and longitude? I mean, give me a break!</a:t>
            </a:r>
            <a:endParaRPr/>
          </a:p>
        </p:txBody>
      </p:sp>
      <p:sp>
        <p:nvSpPr>
          <p:cNvPr id="438" name="Google Shape;438;p54"/>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9" name="Google Shape;439;p54"/>
          <p:cNvSpPr txBox="1"/>
          <p:nvPr>
            <p:ph idx="3"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12/04/24</a:t>
            </a:r>
            <a:endParaRPr/>
          </a:p>
        </p:txBody>
      </p:sp>
      <p:sp>
        <p:nvSpPr>
          <p:cNvPr id="440" name="Google Shape;440;p54"/>
          <p:cNvSpPr txBox="1"/>
          <p:nvPr>
            <p:ph type="title"/>
          </p:nvPr>
        </p:nvSpPr>
        <p:spPr>
          <a:xfrm>
            <a:off x="146450" y="186948"/>
            <a:ext cx="4506900" cy="12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Dataniz Feedback</a:t>
            </a:r>
            <a:endParaRPr/>
          </a:p>
        </p:txBody>
      </p:sp>
      <p:sp>
        <p:nvSpPr>
          <p:cNvPr id="441" name="Google Shape;441;p54"/>
          <p:cNvSpPr txBox="1"/>
          <p:nvPr>
            <p:ph idx="5" type="body"/>
          </p:nvPr>
        </p:nvSpPr>
        <p:spPr>
          <a:xfrm>
            <a:off x="5011875" y="1519017"/>
            <a:ext cx="3538200" cy="8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accent1"/>
                </a:solidFill>
                <a:latin typeface="Lexend"/>
                <a:ea typeface="Lexend"/>
                <a:cs typeface="Lexend"/>
                <a:sym typeface="Lexend"/>
              </a:rPr>
              <a:t>Editing</a:t>
            </a:r>
            <a:r>
              <a:rPr b="1" lang="en" sz="1600">
                <a:latin typeface="Lexend"/>
                <a:ea typeface="Lexend"/>
                <a:cs typeface="Lexend"/>
                <a:sym typeface="Lexend"/>
              </a:rPr>
              <a:t> Metadata</a:t>
            </a:r>
            <a:r>
              <a:rPr lang="en"/>
              <a:t> </a:t>
            </a:r>
            <a:r>
              <a:rPr lang="en"/>
              <a:t>You can’t. You can only add new metadata. </a:t>
            </a:r>
            <a:r>
              <a:rPr lang="en"/>
              <a:t>So if you, for example, forget to press that damn plus sign when creating custom metadata, you need to do it again!</a:t>
            </a:r>
            <a:endParaRPr/>
          </a:p>
          <a:p>
            <a:pPr indent="0" lvl="0" marL="0" rtl="0" algn="l">
              <a:spcBef>
                <a:spcPts val="1200"/>
              </a:spcBef>
              <a:spcAft>
                <a:spcPts val="1200"/>
              </a:spcAft>
              <a:buNone/>
            </a:pPr>
            <a:r>
              <a:t/>
            </a:r>
            <a:endParaRPr/>
          </a:p>
        </p:txBody>
      </p:sp>
      <p:sp>
        <p:nvSpPr>
          <p:cNvPr id="442" name="Google Shape;442;p54"/>
          <p:cNvSpPr txBox="1"/>
          <p:nvPr>
            <p:ph idx="7" type="body"/>
          </p:nvPr>
        </p:nvSpPr>
        <p:spPr>
          <a:xfrm>
            <a:off x="5011875" y="2841829"/>
            <a:ext cx="3538200" cy="8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accent2"/>
                </a:solidFill>
                <a:latin typeface="Lexend"/>
                <a:ea typeface="Lexend"/>
                <a:cs typeface="Lexend"/>
                <a:sym typeface="Lexend"/>
              </a:rPr>
              <a:t>Deleting</a:t>
            </a:r>
            <a:r>
              <a:rPr b="1" lang="en" sz="1600">
                <a:latin typeface="Lexend"/>
                <a:ea typeface="Lexend"/>
                <a:cs typeface="Lexend"/>
                <a:sym typeface="Lexend"/>
              </a:rPr>
              <a:t> Metadata </a:t>
            </a:r>
            <a:r>
              <a:rPr lang="en"/>
              <a:t>You can’t. You can only delete metadata inside your database rather than in Dataniz. So after you add the new metadata after forgetting to press that plus sign, you need to go to MongoDB to delete the old metadata you made instead of the website you used to create said metadata!</a:t>
            </a:r>
            <a:endParaRPr/>
          </a:p>
          <a:p>
            <a:pPr indent="0" lvl="0" marL="0" rtl="0" algn="l">
              <a:spcBef>
                <a:spcPts val="1200"/>
              </a:spcBef>
              <a:spcAft>
                <a:spcPts val="1200"/>
              </a:spcAft>
              <a:buNone/>
            </a:pPr>
            <a:r>
              <a:t/>
            </a:r>
            <a:endParaRPr/>
          </a:p>
        </p:txBody>
      </p:sp>
      <p:grpSp>
        <p:nvGrpSpPr>
          <p:cNvPr id="443" name="Google Shape;443;p54"/>
          <p:cNvGrpSpPr/>
          <p:nvPr/>
        </p:nvGrpSpPr>
        <p:grpSpPr>
          <a:xfrm>
            <a:off x="1375161" y="1662587"/>
            <a:ext cx="1349700" cy="2904146"/>
            <a:chOff x="1307575" y="1662587"/>
            <a:chExt cx="1349700" cy="2904146"/>
          </a:xfrm>
        </p:grpSpPr>
        <p:sp>
          <p:nvSpPr>
            <p:cNvPr id="444" name="Google Shape;444;p54"/>
            <p:cNvSpPr/>
            <p:nvPr/>
          </p:nvSpPr>
          <p:spPr>
            <a:xfrm rot="3103096">
              <a:off x="1687731" y="3858224"/>
              <a:ext cx="589319" cy="589319"/>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45" name="Google Shape;445;p54"/>
            <p:cNvSpPr/>
            <p:nvPr/>
          </p:nvSpPr>
          <p:spPr>
            <a:xfrm rot="-364041">
              <a:off x="1342390" y="3005950"/>
              <a:ext cx="1280071" cy="725576"/>
            </a:xfrm>
            <a:prstGeom prst="roundRect">
              <a:avLst>
                <a:gd fmla="val 804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46" name="Google Shape;446;p54"/>
            <p:cNvSpPr/>
            <p:nvPr/>
          </p:nvSpPr>
          <p:spPr>
            <a:xfrm rot="663531">
              <a:off x="1509219" y="1753432"/>
              <a:ext cx="1033797" cy="89471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47" name="Google Shape;447;p54"/>
            <p:cNvSpPr/>
            <p:nvPr/>
          </p:nvSpPr>
          <p:spPr>
            <a:xfrm rot="2447905">
              <a:off x="1442386" y="2720786"/>
              <a:ext cx="283747" cy="283747"/>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48" name="Google Shape;448;p54"/>
            <p:cNvSpPr/>
            <p:nvPr/>
          </p:nvSpPr>
          <p:spPr>
            <a:xfrm>
              <a:off x="1772635" y="2654186"/>
              <a:ext cx="340800" cy="340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449" name="Google Shape;449;p54"/>
          <p:cNvSpPr txBox="1"/>
          <p:nvPr>
            <p:ph idx="2" type="body"/>
          </p:nvPr>
        </p:nvSpPr>
        <p:spPr>
          <a:xfrm>
            <a:off x="3825600" y="4726725"/>
            <a:ext cx="17547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Justin Phung &amp; Ryan Sanders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5"/>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5" name="Google Shape;455;p55"/>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12/04/24</a:t>
            </a:r>
            <a:endParaRPr/>
          </a:p>
        </p:txBody>
      </p:sp>
      <p:sp>
        <p:nvSpPr>
          <p:cNvPr id="456" name="Google Shape;456;p55"/>
          <p:cNvSpPr txBox="1"/>
          <p:nvPr>
            <p:ph type="title"/>
          </p:nvPr>
        </p:nvSpPr>
        <p:spPr>
          <a:xfrm>
            <a:off x="1123050" y="1536600"/>
            <a:ext cx="6897900" cy="207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000"/>
              <a:t>Okay, we’re done now</a:t>
            </a:r>
            <a:endParaRPr sz="7000"/>
          </a:p>
        </p:txBody>
      </p:sp>
      <p:sp>
        <p:nvSpPr>
          <p:cNvPr id="457" name="Google Shape;457;p55"/>
          <p:cNvSpPr txBox="1"/>
          <p:nvPr>
            <p:ph idx="1" type="body"/>
          </p:nvPr>
        </p:nvSpPr>
        <p:spPr>
          <a:xfrm>
            <a:off x="3825600" y="4726725"/>
            <a:ext cx="18369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Justin Phung &amp; Ryan Sanders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fessional Development #2">
  <a:themeElements>
    <a:clrScheme name="Simple Light">
      <a:dk1>
        <a:srgbClr val="000000"/>
      </a:dk1>
      <a:lt1>
        <a:srgbClr val="FCEFE5"/>
      </a:lt1>
      <a:dk2>
        <a:srgbClr val="A47FA7"/>
      </a:dk2>
      <a:lt2>
        <a:srgbClr val="2170F2"/>
      </a:lt2>
      <a:accent1>
        <a:srgbClr val="FFD966"/>
      </a:accent1>
      <a:accent2>
        <a:srgbClr val="CC0000"/>
      </a:accent2>
      <a:accent3>
        <a:srgbClr val="646464"/>
      </a:accent3>
      <a:accent4>
        <a:srgbClr val="FFFFFF"/>
      </a:accent4>
      <a:accent5>
        <a:srgbClr val="3D0B37"/>
      </a:accent5>
      <a:accent6>
        <a:srgbClr val="63264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