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58" r:id="rId6"/>
    <p:sldId id="262" r:id="rId7"/>
    <p:sldId id="263" r:id="rId8"/>
    <p:sldId id="261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Measurement of Hypertriton at Fixed Target 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9218"/>
            <a:ext cx="9144000" cy="1655762"/>
          </a:xfrm>
        </p:spPr>
        <p:txBody>
          <a:bodyPr/>
          <a:p>
            <a:r>
              <a:rPr lang="" altLang="en-US" sz="3200"/>
              <a:t>Xiaohai jin</a:t>
            </a:r>
            <a:endParaRPr lang="" altLang="en-US" sz="3200"/>
          </a:p>
          <a:p>
            <a:r>
              <a:rPr lang="" altLang="en-US" sz="3200"/>
              <a:t>Feb 10 2019</a:t>
            </a:r>
            <a:endParaRPr lang="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Proton</a:t>
            </a:r>
            <a:endParaRPr lang="" altLang="en-US"/>
          </a:p>
        </p:txBody>
      </p:sp>
      <p:pic>
        <p:nvPicPr>
          <p:cNvPr id="4" name="Content Placeholder 3" descr="protondEd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6285" y="556895"/>
            <a:ext cx="8442325" cy="57448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Helium3</a:t>
            </a:r>
            <a:endParaRPr lang="" altLang="en-US"/>
          </a:p>
        </p:txBody>
      </p:sp>
      <p:pic>
        <p:nvPicPr>
          <p:cNvPr id="4" name="Content Placeholder 3" descr="helium3Cou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95650" y="552450"/>
            <a:ext cx="8455025" cy="5753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Lambda</a:t>
            </a:r>
            <a:endParaRPr lang="" altLang="en-US"/>
          </a:p>
        </p:txBody>
      </p:sp>
      <p:pic>
        <p:nvPicPr>
          <p:cNvPr id="4" name="Content Placeholder 3" descr="lambdaMas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8020" y="412115"/>
            <a:ext cx="8374380" cy="60344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/>
              <a:t>H3L Mass</a:t>
            </a:r>
            <a:endParaRPr lang="" altLang="en-US"/>
          </a:p>
        </p:txBody>
      </p:sp>
      <p:pic>
        <p:nvPicPr>
          <p:cNvPr id="4" name="Content Placeholder 3" descr="h3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5825" y="633730"/>
            <a:ext cx="8669655" cy="6011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strangeness population factor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from 2019-02-10 16-09-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9360" y="1960245"/>
            <a:ext cx="5132705" cy="2053590"/>
          </a:xfrm>
          <a:prstGeom prst="rect">
            <a:avLst/>
          </a:prstGeom>
        </p:spPr>
      </p:pic>
      <p:pic>
        <p:nvPicPr>
          <p:cNvPr id="5" name="Picture 4" descr="Screenshot from 2019-02-10 16-07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" y="1417955"/>
            <a:ext cx="5380990" cy="53524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328410" y="4719320"/>
            <a:ext cx="51136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/>
              <a:t>Why is there no production </a:t>
            </a:r>
            <a:endParaRPr lang="" altLang="en-US" sz="2800"/>
          </a:p>
          <a:p>
            <a:r>
              <a:rPr lang="" altLang="en-US" sz="2800"/>
              <a:t>of hypertriton?</a:t>
            </a:r>
            <a:endParaRPr lang="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Ed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805" y="79375"/>
            <a:ext cx="10487025" cy="6699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Presentation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Droid Sans Fallback</vt:lpstr>
      <vt:lpstr>OpenSymbol</vt:lpstr>
      <vt:lpstr>SimSun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Hypertriton at Fixed Target </dc:title>
  <dc:creator>xiaohai</dc:creator>
  <cp:lastModifiedBy>xiaohai</cp:lastModifiedBy>
  <cp:revision>4</cp:revision>
  <dcterms:created xsi:type="dcterms:W3CDTF">2019-02-10T21:18:48Z</dcterms:created>
  <dcterms:modified xsi:type="dcterms:W3CDTF">2019-02-10T21:18:48Z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