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000"/>
              <a:t>Calibration of Space Charge and Grid Leak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393"/>
            <a:ext cx="9144000" cy="1655762"/>
          </a:xfrm>
        </p:spPr>
        <p:txBody>
          <a:bodyPr/>
          <a:p>
            <a:r>
              <a:rPr lang="en-US" altLang="en-US" sz="3200"/>
              <a:t>Xiaohai Jin</a:t>
            </a:r>
            <a:endParaRPr lang="en-US" altLang="en-US" sz="3200"/>
          </a:p>
          <a:p>
            <a:r>
              <a:rPr lang="en-US" altLang="en-US" sz="3200"/>
              <a:t>Feb 10 2019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355" y="527050"/>
            <a:ext cx="9813925" cy="5804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gapf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625" y="525907"/>
            <a:ext cx="9811512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result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720" y="530352"/>
            <a:ext cx="9811512" cy="5806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Office Theme</vt:lpstr>
      <vt:lpstr>Calibration of Space Charge and Grid Leak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of Space Charge and Grid Leak</dc:title>
  <dc:creator>xiaohai</dc:creator>
  <cp:lastModifiedBy>xiaohai</cp:lastModifiedBy>
  <cp:revision>2</cp:revision>
  <dcterms:created xsi:type="dcterms:W3CDTF">2019-02-10T23:25:00Z</dcterms:created>
  <dcterms:modified xsi:type="dcterms:W3CDTF">2019-02-10T23:25:00Z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