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82"/>
    <p:restoredTop sz="50000"/>
  </p:normalViewPr>
  <p:slideViewPr>
    <p:cSldViewPr snapToGrid="0" snapToObjects="1">
      <p:cViewPr varScale="1">
        <p:scale>
          <a:sx n="127" d="100"/>
          <a:sy n="12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4800" dirty="0" smtClean="0"/>
              <a:t>三元组提取模型描述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张传奇 方言哥 李京龙 宋林兴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模型图示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之前的尝试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一开始的尝试是将每个词的结果向量，按照三元组的提取方式组合出来，</a:t>
            </a:r>
            <a:r>
              <a:rPr kumimoji="1" lang="en-US" altLang="zh-CN" sz="2000" dirty="0" err="1" smtClean="0"/>
              <a:t>ht,ha,hv</a:t>
            </a:r>
            <a:r>
              <a:rPr kumimoji="1" lang="zh-CN" altLang="en-US" sz="2000" dirty="0" smtClean="0"/>
              <a:t>，然后将这三者求和直接放进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分类器中，以求判断是否，但是</a:t>
            </a:r>
            <a:r>
              <a:rPr kumimoji="1" lang="en-US" altLang="zh-CN" sz="2000" dirty="0" smtClean="0"/>
              <a:t>F1</a:t>
            </a:r>
            <a:r>
              <a:rPr kumimoji="1" lang="zh-CN" altLang="en-US" sz="2000" dirty="0" smtClean="0"/>
              <a:t>仅有</a:t>
            </a:r>
            <a:r>
              <a:rPr kumimoji="1" lang="en-US" altLang="zh-CN" sz="2000" dirty="0" smtClean="0"/>
              <a:t>10%</a:t>
            </a:r>
            <a:r>
              <a:rPr kumimoji="1" lang="zh-CN" altLang="en-US" sz="2000" dirty="0" smtClean="0"/>
              <a:t>。</a:t>
            </a:r>
          </a:p>
          <a:p>
            <a:r>
              <a:rPr kumimoji="1" lang="zh-CN" altLang="en-US" sz="2000" dirty="0" smtClean="0"/>
              <a:t>经过讨论之后，我们的分析是，我们在进行这种组合的过程中，忽略了这三个值在原句中的位置信息</a:t>
            </a:r>
          </a:p>
          <a:p>
            <a:r>
              <a:rPr kumimoji="1" lang="zh-CN" altLang="en-US" sz="2000" dirty="0" smtClean="0"/>
              <a:t>为了恢复这个位置信息，我们决定再继续嵌套一层</a:t>
            </a:r>
            <a:r>
              <a:rPr kumimoji="1" lang="en-US" altLang="zh-CN" sz="2000" dirty="0" smtClean="0"/>
              <a:t>RNN</a:t>
            </a:r>
            <a:r>
              <a:rPr kumimoji="1" lang="zh-CN" altLang="en-US" sz="2000" dirty="0" smtClean="0"/>
              <a:t>，输入是各个</a:t>
            </a:r>
            <a:r>
              <a:rPr kumimoji="1" lang="en-US" altLang="zh-CN" sz="2000" dirty="0" err="1" smtClean="0"/>
              <a:t>ht,ha,hv</a:t>
            </a:r>
            <a:r>
              <a:rPr kumimoji="1" lang="zh-CN" altLang="en-US" sz="2000" dirty="0" smtClean="0"/>
              <a:t>拼接成的向量，但是这样效果依旧不太好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谢谢观看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感谢老师的指点和同学的建议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132</Words>
  <Application>Microsoft Macintosh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Trebuchet MS</vt:lpstr>
      <vt:lpstr>Wingdings 3</vt:lpstr>
      <vt:lpstr>方正姚体</vt:lpstr>
      <vt:lpstr>华文新魏</vt:lpstr>
      <vt:lpstr>Arial</vt:lpstr>
      <vt:lpstr>平面</vt:lpstr>
      <vt:lpstr>三元组提取模型描述</vt:lpstr>
      <vt:lpstr>模型图示</vt:lpstr>
      <vt:lpstr>之前的尝试</vt:lpstr>
      <vt:lpstr>谢谢观看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Z</dc:creator>
  <cp:lastModifiedBy>Legend Z</cp:lastModifiedBy>
  <cp:revision>15</cp:revision>
  <dcterms:created xsi:type="dcterms:W3CDTF">2016-12-13T08:54:53Z</dcterms:created>
  <dcterms:modified xsi:type="dcterms:W3CDTF">2016-12-13T09:21:24Z</dcterms:modified>
</cp:coreProperties>
</file>