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 amt="25000"/>
          </a:blip>
          <a:stretch>
            <a:fillRect/>
          </a:stretch>
        </p:blipFill>
        <p:spPr>
          <a:xfrm>
            <a:off x="7116150" y="32385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pple.com/reference/scenekit/scn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pple.com/reference/scenekit/scnscen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pple.com/reference/scenekit/scnno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pple.com/reference/scenekit/scngeometr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pple.com/reference/scenekit/scnmateria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pple.com/reference/scenekit/scnvector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pple.com/reference/scenekit/scnactio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BigWorkIndustries/SceneKitDemo" TargetMode="External"/><Relationship Id="rId4" Type="http://schemas.openxmlformats.org/officeDocument/2006/relationships/hyperlink" Target="https://developer.apple.com/reference/scenekit" TargetMode="External"/><Relationship Id="rId5" Type="http://schemas.openxmlformats.org/officeDocument/2006/relationships/hyperlink" Target="https://www.raywenderlich.com/83748/beginning-scene-kit-tutorial" TargetMode="External"/><Relationship Id="rId6" Type="http://schemas.openxmlformats.org/officeDocument/2006/relationships/hyperlink" Target="mailto:vincil@jackrabbitmobi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vincil@jackrabbitmobi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pple.com/sceneki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SceneKit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Native 3D for iOS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87" y="3336087"/>
            <a:ext cx="19907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SCNView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view for displaying 3D SceneKit content.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used anywhere a UIView would be used.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Behaves much like a “window” into the SceneKit 3D world.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a reference to a single SCNScene.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https://developer.apple.com/reference/scenekit/scnview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SCNScene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scene graph—a hierarchy of nodes with attached geometries, lights, cameras and other attributes that together form a displayable 3D scene.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Contains a “root node” under which all other nodes in the scene are added, much like views in a UIView’s view hierarchy.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https://developer.apple.com/reference/scenekit/scnscene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SCNNode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structural element of a scene graph, representing a position and transform in a 3D coordinate space, to which you can attach geometry, lights, cameras, or other displayable content.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moved along the 3D plane by adjusting the .position property, using an SCNVector3 struct.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https://developer.apple.com/reference/scenekit/scnnode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SCNGeometry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three-dimensional shape (also called a model or mesh) that can be displayed in a scene, with attached materials that define its appearance.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is what gives an SCNNode its shape.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in primitive shapes (SCNGeometry subclasses)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SCNPlane, SCNBox, SCNSphere, SCNPyramid, SCNCode, etc.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https://developer.apple.com/reference/scenekit/scngeometry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SCNMaterial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set of shading attributes that define the appearance of a geometry's surface when rendered.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UIImage, UIColor, SpriteKit scene, etc. can be applied to a SCNMaterial.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SCNMaterial is then applied to an SCNGeometery for display on a node.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https://developer.apple.com/reference/scenekit/scnmaterial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SCNVector3 Struct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representation of a three-component vector.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Comparable to a CGPoint in UIKit.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using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SCNVector3Make(x, y, z);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also exists a SCNVector4, and various utility methods for each.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Both structures are used for multiple purposes, not just representing a position on the 3D plane.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https://developer.apple.com/reference/scenekit/scnvector3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SCNAction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simple, reusable animation that changes attributes of any node you attach it to.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SCNActions are high level, there are other ways to animate SceneKit content.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many default actions: rotate, move, scale, fade, hide,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grouped, chained, and even custom actions can be defined.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https://developer.apple.com/reference/scenekit/scnaction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Cube Example...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5050"/>
            <a:ext cx="2116203" cy="18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Conclusion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Demo Project: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https://github.com/BigWorkIndustries/SceneKitDemo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Apple Reference: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https://developer.apple.com/reference/scenekit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Ray Wenderlich Tutorial: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https://www.raywenderlich.com/83748/beginning-scene-kit-tutorial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 Information: </a:t>
            </a:r>
            <a:r>
              <a:rPr lang="en" u="sng">
                <a:solidFill>
                  <a:schemeClr val="hlink"/>
                </a:solidFill>
                <a:hlinkClick r:id="rId6"/>
              </a:rPr>
              <a:t>vincil@jackrabbitmobile.com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Who am I?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Vincil Bishop, iOS Developer with Jackrabbit Mobile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vincil@jackrabbitmobile.com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will this presentation cover?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SceneKit General Concepts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SceneKit Major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SceneKit Examples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Where to learn more...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SceneKit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Apple’s description, 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https://developer.apple.com/scenekit/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SceneKit is a high-level 3D graphics framework that helps you create 3D animated scenes and effects in your apps.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incorporates a physics engine, a particle generator, and easy ways to script the actions of 3D objects so you can describe your scene in terms of its content — geometry, materials, lights, and cameras — then animate it by describing changes to those objects.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SceneKit scene is embedded in your app just like a UIView, expect it uses a SCNView.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1824"/>
            <a:ext cx="6136375" cy="30916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SceneKit Default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SceneKit General Concepts: The Plane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1796"/>
            <a:ext cx="2747274" cy="27116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32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SceneKit “nodes” (type: SCNNode) are the major objects that interact with a scene.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nodes are organized in a hierarchy and move along a 3 dimensional plane.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SceneKit General Concepts: Lights, Camera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1796"/>
            <a:ext cx="2747274" cy="27116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32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camera node (type: SCNCamera) determines the user’s POV.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or more light nodes (type: SCNLight) illuminate the scene, and determine brightness, shadows, etc.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1824"/>
            <a:ext cx="6136375" cy="30916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SceneKit Default Example</a:t>
            </a:r>
            <a:br>
              <a:rPr lang="en"/>
            </a:br>
            <a:r>
              <a:rPr lang="en"/>
              <a:t>A Closer Look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SceneKit vs. UIKit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1796"/>
            <a:ext cx="2747274" cy="271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X,Y, Z 3D Plane coordinates vs. CGRect / CGPoint 2D coordinates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node.position = SCNVector3Make(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SceneKit scene is displayed in a SCNView instead of a UIView.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An SCNView can be used anywhere a UIView would be used.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016550" y="3209850"/>
            <a:ext cx="38244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434343"/>
                </a:solidFill>
              </a:rPr>
              <a:t>Advanced Note: </a:t>
            </a:r>
            <a:br>
              <a:rPr i="1" lang="en">
                <a:solidFill>
                  <a:srgbClr val="434343"/>
                </a:solidFill>
              </a:rPr>
            </a:br>
            <a:r>
              <a:rPr i="1" lang="en">
                <a:solidFill>
                  <a:srgbClr val="434343"/>
                </a:solidFill>
              </a:rPr>
              <a:t>There are methods to translate between the UIKit and SceneKit coordinate planes...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SceneKit Major Types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0" y="3370000"/>
            <a:ext cx="19907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