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1338" r:id="rId2"/>
    <p:sldId id="1339" r:id="rId3"/>
    <p:sldId id="1322" r:id="rId4"/>
    <p:sldId id="1334" r:id="rId5"/>
    <p:sldId id="133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FD025-95BF-4794-9461-76BABB413010}" type="datetimeFigureOut">
              <a:rPr lang="en-AU" smtClean="0"/>
              <a:t>18/05/2023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9DFBB-E0E7-4D3C-8012-203522813B20}" type="slidenum">
              <a:rPr lang="en-AU" smtClean="0"/>
              <a:t>‹#›</a:t>
            </a:fld>
            <a:endParaRPr lang="en-AU"/>
          </a:p>
        </p:txBody>
      </p:sp>
    </p:spTree>
    <p:extLst>
      <p:ext uri="{BB962C8B-B14F-4D97-AF65-F5344CB8AC3E}">
        <p14:creationId xmlns:p14="http://schemas.microsoft.com/office/powerpoint/2010/main" val="63206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D582C-B91B-2B4F-BB3D-6012B56209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9610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The appeal lies in linking learning with action and experience, in contrast to the academic tradition in which theories and ideas are used to prepare the student for experience in the future.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Reflection is a process that can result in a different understanding at the time and later.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D582C-B91B-2B4F-BB3D-6012B56209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037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BD582C-B91B-2B4F-BB3D-6012B56209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3086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79417342-8576-4DCA-8ED7-43AFDE355215}" type="slidenum">
              <a:rPr kumimoji="0" lang="en-AU" sz="1300" b="0" i="0" u="none" strike="noStrike" kern="1200" cap="none" spc="0" normalizeH="0" baseline="0" noProof="0" smtClean="0">
                <a:ln>
                  <a:noFill/>
                </a:ln>
                <a:solidFill>
                  <a:srgbClr val="000000"/>
                </a:solidFill>
                <a:effectLst/>
                <a:uLnTx/>
                <a:uFillTx/>
                <a:latin typeface="Arial" charset="0"/>
                <a:ea typeface="ＭＳ Ｐゴシック" charset="-128"/>
                <a:cs typeface="+mn-cs"/>
              </a:rPr>
              <a:pPr marL="0" marR="0" lvl="0" indent="0" algn="r" defTabSz="990600" rtl="0" eaLnBrk="1" fontAlgn="base" latinLnBrk="0" hangingPunct="1">
                <a:lnSpc>
                  <a:spcPct val="100000"/>
                </a:lnSpc>
                <a:spcBef>
                  <a:spcPct val="0"/>
                </a:spcBef>
                <a:spcAft>
                  <a:spcPct val="0"/>
                </a:spcAft>
                <a:buClrTx/>
                <a:buSzTx/>
                <a:buFontTx/>
                <a:buNone/>
                <a:tabLst/>
                <a:defRPr/>
              </a:pPr>
              <a:t>4</a:t>
            </a:fld>
            <a:endParaRPr kumimoji="0" lang="en-AU" sz="13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05054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417342-8576-4DCA-8ED7-43AFDE355215}"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988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D694-17B3-2CC2-7C68-DB660B9527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3FF40F3-6778-6292-60C1-7579A74A9D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8A1ECD-6374-8C26-7CC6-C1C7DAEE9541}"/>
              </a:ext>
            </a:extLst>
          </p:cNvPr>
          <p:cNvSpPr>
            <a:spLocks noGrp="1"/>
          </p:cNvSpPr>
          <p:nvPr>
            <p:ph type="dt" sz="half" idx="10"/>
          </p:nvPr>
        </p:nvSpPr>
        <p:spPr/>
        <p:txBody>
          <a:bodyPr/>
          <a:lstStyle/>
          <a:p>
            <a:fld id="{90937060-4F32-4C85-B5D9-06C2DD82702E}" type="datetimeFigureOut">
              <a:rPr lang="en-AU" smtClean="0"/>
              <a:t>18/05/2023</a:t>
            </a:fld>
            <a:endParaRPr lang="en-AU"/>
          </a:p>
        </p:txBody>
      </p:sp>
      <p:sp>
        <p:nvSpPr>
          <p:cNvPr id="5" name="Footer Placeholder 4">
            <a:extLst>
              <a:ext uri="{FF2B5EF4-FFF2-40B4-BE49-F238E27FC236}">
                <a16:creationId xmlns:a16="http://schemas.microsoft.com/office/drawing/2014/main" id="{DAD8AFAC-4ED6-DDA6-F2C3-BB4A7B2BB4E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998604B-8444-4E5C-10B3-1F32201A0268}"/>
              </a:ext>
            </a:extLst>
          </p:cNvPr>
          <p:cNvSpPr>
            <a:spLocks noGrp="1"/>
          </p:cNvSpPr>
          <p:nvPr>
            <p:ph type="sldNum" sz="quarter" idx="12"/>
          </p:nvPr>
        </p:nvSpPr>
        <p:spPr/>
        <p:txBody>
          <a:bodyPr/>
          <a:lstStyle/>
          <a:p>
            <a:fld id="{C11FC5E5-C4BA-4D98-A572-D17E89A7556F}" type="slidenum">
              <a:rPr lang="en-AU" smtClean="0"/>
              <a:t>‹#›</a:t>
            </a:fld>
            <a:endParaRPr lang="en-AU"/>
          </a:p>
        </p:txBody>
      </p:sp>
    </p:spTree>
    <p:extLst>
      <p:ext uri="{BB962C8B-B14F-4D97-AF65-F5344CB8AC3E}">
        <p14:creationId xmlns:p14="http://schemas.microsoft.com/office/powerpoint/2010/main" val="2151345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FF15-0AD6-37CD-C933-F5A2F06C1CE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AD53ED6-CB81-F1B5-D659-BE87C56D3A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C2AEA33-2400-92CE-183A-64A32AB598B1}"/>
              </a:ext>
            </a:extLst>
          </p:cNvPr>
          <p:cNvSpPr>
            <a:spLocks noGrp="1"/>
          </p:cNvSpPr>
          <p:nvPr>
            <p:ph type="dt" sz="half" idx="10"/>
          </p:nvPr>
        </p:nvSpPr>
        <p:spPr/>
        <p:txBody>
          <a:bodyPr/>
          <a:lstStyle/>
          <a:p>
            <a:fld id="{90937060-4F32-4C85-B5D9-06C2DD82702E}" type="datetimeFigureOut">
              <a:rPr lang="en-AU" smtClean="0"/>
              <a:t>18/05/2023</a:t>
            </a:fld>
            <a:endParaRPr lang="en-AU"/>
          </a:p>
        </p:txBody>
      </p:sp>
      <p:sp>
        <p:nvSpPr>
          <p:cNvPr id="5" name="Footer Placeholder 4">
            <a:extLst>
              <a:ext uri="{FF2B5EF4-FFF2-40B4-BE49-F238E27FC236}">
                <a16:creationId xmlns:a16="http://schemas.microsoft.com/office/drawing/2014/main" id="{032573A7-2516-A3BD-EE55-5D32F475B8F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A4BEBC7-1267-ABD6-5BBB-CB55BCC9FEBE}"/>
              </a:ext>
            </a:extLst>
          </p:cNvPr>
          <p:cNvSpPr>
            <a:spLocks noGrp="1"/>
          </p:cNvSpPr>
          <p:nvPr>
            <p:ph type="sldNum" sz="quarter" idx="12"/>
          </p:nvPr>
        </p:nvSpPr>
        <p:spPr/>
        <p:txBody>
          <a:bodyPr/>
          <a:lstStyle/>
          <a:p>
            <a:fld id="{C11FC5E5-C4BA-4D98-A572-D17E89A7556F}" type="slidenum">
              <a:rPr lang="en-AU" smtClean="0"/>
              <a:t>‹#›</a:t>
            </a:fld>
            <a:endParaRPr lang="en-AU"/>
          </a:p>
        </p:txBody>
      </p:sp>
    </p:spTree>
    <p:extLst>
      <p:ext uri="{BB962C8B-B14F-4D97-AF65-F5344CB8AC3E}">
        <p14:creationId xmlns:p14="http://schemas.microsoft.com/office/powerpoint/2010/main" val="408184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A71C96-CAF6-911F-CA44-8D6A4D2040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F191D77-5874-3402-1F66-DB379144E5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26623E0-289C-0B18-A4E7-0FF7A5DE9ED5}"/>
              </a:ext>
            </a:extLst>
          </p:cNvPr>
          <p:cNvSpPr>
            <a:spLocks noGrp="1"/>
          </p:cNvSpPr>
          <p:nvPr>
            <p:ph type="dt" sz="half" idx="10"/>
          </p:nvPr>
        </p:nvSpPr>
        <p:spPr/>
        <p:txBody>
          <a:bodyPr/>
          <a:lstStyle/>
          <a:p>
            <a:fld id="{90937060-4F32-4C85-B5D9-06C2DD82702E}" type="datetimeFigureOut">
              <a:rPr lang="en-AU" smtClean="0"/>
              <a:t>18/05/2023</a:t>
            </a:fld>
            <a:endParaRPr lang="en-AU"/>
          </a:p>
        </p:txBody>
      </p:sp>
      <p:sp>
        <p:nvSpPr>
          <p:cNvPr id="5" name="Footer Placeholder 4">
            <a:extLst>
              <a:ext uri="{FF2B5EF4-FFF2-40B4-BE49-F238E27FC236}">
                <a16:creationId xmlns:a16="http://schemas.microsoft.com/office/drawing/2014/main" id="{0B0A72B5-C894-EC36-3E29-E6E31EE4427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97BE43B-5298-3ACF-FE0C-862C49A3E01E}"/>
              </a:ext>
            </a:extLst>
          </p:cNvPr>
          <p:cNvSpPr>
            <a:spLocks noGrp="1"/>
          </p:cNvSpPr>
          <p:nvPr>
            <p:ph type="sldNum" sz="quarter" idx="12"/>
          </p:nvPr>
        </p:nvSpPr>
        <p:spPr/>
        <p:txBody>
          <a:bodyPr/>
          <a:lstStyle/>
          <a:p>
            <a:fld id="{C11FC5E5-C4BA-4D98-A572-D17E89A7556F}" type="slidenum">
              <a:rPr lang="en-AU" smtClean="0"/>
              <a:t>‹#›</a:t>
            </a:fld>
            <a:endParaRPr lang="en-AU"/>
          </a:p>
        </p:txBody>
      </p:sp>
    </p:spTree>
    <p:extLst>
      <p:ext uri="{BB962C8B-B14F-4D97-AF65-F5344CB8AC3E}">
        <p14:creationId xmlns:p14="http://schemas.microsoft.com/office/powerpoint/2010/main" val="316803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dy slide with tabl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3143AD1-9D72-DE4B-8F1E-2D6B178E53FC}"/>
              </a:ext>
            </a:extLst>
          </p:cNvPr>
          <p:cNvPicPr>
            <a:picLocks noChangeAspect="1"/>
          </p:cNvPicPr>
          <p:nvPr/>
        </p:nvPicPr>
        <p:blipFill>
          <a:blip r:embed="rId2"/>
          <a:stretch>
            <a:fillRect/>
          </a:stretch>
        </p:blipFill>
        <p:spPr>
          <a:xfrm>
            <a:off x="10886515" y="6104792"/>
            <a:ext cx="989746" cy="480318"/>
          </a:xfrm>
          <a:prstGeom prst="rect">
            <a:avLst/>
          </a:prstGeom>
          <a:ln w="6350">
            <a:noFill/>
          </a:ln>
        </p:spPr>
      </p:pic>
      <p:pic>
        <p:nvPicPr>
          <p:cNvPr id="13" name="Picture 12">
            <a:extLst>
              <a:ext uri="{FF2B5EF4-FFF2-40B4-BE49-F238E27FC236}">
                <a16:creationId xmlns:a16="http://schemas.microsoft.com/office/drawing/2014/main" id="{47FA5ACD-3A97-B149-B36C-5AA415250D9B}"/>
              </a:ext>
            </a:extLst>
          </p:cNvPr>
          <p:cNvPicPr>
            <a:picLocks noChangeAspect="1"/>
          </p:cNvPicPr>
          <p:nvPr userDrawn="1"/>
        </p:nvPicPr>
        <p:blipFill rotWithShape="1">
          <a:blip r:embed="rId3"/>
          <a:srcRect l="79226" t="68124" r="-962" b="10595"/>
          <a:stretch/>
        </p:blipFill>
        <p:spPr>
          <a:xfrm>
            <a:off x="10260622" y="211344"/>
            <a:ext cx="1690585" cy="3300759"/>
          </a:xfrm>
          <a:prstGeom prst="rect">
            <a:avLst/>
          </a:prstGeom>
        </p:spPr>
      </p:pic>
      <p:sp>
        <p:nvSpPr>
          <p:cNvPr id="11" name="Title 1">
            <a:extLst>
              <a:ext uri="{FF2B5EF4-FFF2-40B4-BE49-F238E27FC236}">
                <a16:creationId xmlns:a16="http://schemas.microsoft.com/office/drawing/2014/main" id="{1E6306D7-3A2F-F940-9F7B-15EB392CABC8}"/>
              </a:ext>
            </a:extLst>
          </p:cNvPr>
          <p:cNvSpPr>
            <a:spLocks noGrp="1"/>
          </p:cNvSpPr>
          <p:nvPr>
            <p:ph type="ctrTitle" hasCustomPrompt="1"/>
          </p:nvPr>
        </p:nvSpPr>
        <p:spPr>
          <a:xfrm>
            <a:off x="430280" y="449927"/>
            <a:ext cx="9687755" cy="584775"/>
          </a:xfrm>
          <a:prstGeom prst="rect">
            <a:avLst/>
          </a:prstGeom>
        </p:spPr>
        <p:txBody>
          <a:bodyPr wrap="square" anchor="t" anchorCtr="0">
            <a:spAutoFit/>
          </a:bodyPr>
          <a:lstStyle>
            <a:lvl1pPr algn="l">
              <a:lnSpc>
                <a:spcPct val="100000"/>
              </a:lnSpc>
              <a:defRPr sz="3200" b="0" i="0" cap="none" baseline="0">
                <a:solidFill>
                  <a:srgbClr val="000000"/>
                </a:solidFill>
                <a:latin typeface="Barlow Light" pitchFamily="2" charset="77"/>
                <a:ea typeface="DIN 2014 Light" panose="020B0404020202020204" pitchFamily="34" charset="77"/>
              </a:defRPr>
            </a:lvl1pPr>
          </a:lstStyle>
          <a:p>
            <a:r>
              <a:rPr lang="en-US" dirty="0"/>
              <a:t>Click to edit title</a:t>
            </a:r>
          </a:p>
        </p:txBody>
      </p:sp>
      <p:sp>
        <p:nvSpPr>
          <p:cNvPr id="14" name="Subtitle 2">
            <a:extLst>
              <a:ext uri="{FF2B5EF4-FFF2-40B4-BE49-F238E27FC236}">
                <a16:creationId xmlns:a16="http://schemas.microsoft.com/office/drawing/2014/main" id="{8DCA242E-7F41-D547-A34B-ECAD02B74087}"/>
              </a:ext>
            </a:extLst>
          </p:cNvPr>
          <p:cNvSpPr>
            <a:spLocks noGrp="1"/>
          </p:cNvSpPr>
          <p:nvPr>
            <p:ph type="subTitle" idx="1" hasCustomPrompt="1"/>
          </p:nvPr>
        </p:nvSpPr>
        <p:spPr>
          <a:xfrm>
            <a:off x="430280" y="2247150"/>
            <a:ext cx="9687754" cy="276999"/>
          </a:xfrm>
          <a:prstGeom prst="rect">
            <a:avLst/>
          </a:prstGeom>
        </p:spPr>
        <p:txBody>
          <a:bodyPr wrap="square" anchor="t" anchorCtr="0">
            <a:spAutoFit/>
          </a:bodyPr>
          <a:lstStyle>
            <a:lvl1pPr marL="0" indent="0" algn="l">
              <a:lnSpc>
                <a:spcPct val="100000"/>
              </a:lnSpc>
              <a:spcAft>
                <a:spcPts val="0"/>
              </a:spcAft>
              <a:buNone/>
              <a:defRPr sz="1200" b="0" i="0" cap="none" baseline="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GB" dirty="0"/>
              <a:t>You may add some body text to explain your table.</a:t>
            </a:r>
          </a:p>
        </p:txBody>
      </p:sp>
      <p:sp>
        <p:nvSpPr>
          <p:cNvPr id="15" name="Text Placeholder 4">
            <a:extLst>
              <a:ext uri="{FF2B5EF4-FFF2-40B4-BE49-F238E27FC236}">
                <a16:creationId xmlns:a16="http://schemas.microsoft.com/office/drawing/2014/main" id="{9E5544B2-7476-044A-821A-71516FF0BD77}"/>
              </a:ext>
            </a:extLst>
          </p:cNvPr>
          <p:cNvSpPr>
            <a:spLocks noGrp="1"/>
          </p:cNvSpPr>
          <p:nvPr>
            <p:ph type="body" sz="quarter" idx="10" hasCustomPrompt="1"/>
          </p:nvPr>
        </p:nvSpPr>
        <p:spPr>
          <a:xfrm>
            <a:off x="430280" y="1508852"/>
            <a:ext cx="9687754" cy="517525"/>
          </a:xfrm>
          <a:prstGeom prst="rect">
            <a:avLst/>
          </a:prstGeom>
        </p:spPr>
        <p:txBody>
          <a:bodyPr/>
          <a:lstStyle>
            <a:lvl1pPr marL="0" indent="0">
              <a:buNone/>
              <a:defRPr sz="1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Click to edit subhead</a:t>
            </a:r>
          </a:p>
        </p:txBody>
      </p:sp>
      <p:sp>
        <p:nvSpPr>
          <p:cNvPr id="16" name="Text Placeholder 7">
            <a:extLst>
              <a:ext uri="{FF2B5EF4-FFF2-40B4-BE49-F238E27FC236}">
                <a16:creationId xmlns:a16="http://schemas.microsoft.com/office/drawing/2014/main" id="{5BA71D75-C832-624C-ADF5-2477EC2446C8}"/>
              </a:ext>
            </a:extLst>
          </p:cNvPr>
          <p:cNvSpPr>
            <a:spLocks noGrp="1"/>
          </p:cNvSpPr>
          <p:nvPr>
            <p:ph type="body" sz="quarter" idx="11" hasCustomPrompt="1"/>
          </p:nvPr>
        </p:nvSpPr>
        <p:spPr>
          <a:xfrm>
            <a:off x="430280" y="6335873"/>
            <a:ext cx="5049837" cy="249237"/>
          </a:xfrm>
          <a:prstGeom prst="rect">
            <a:avLst/>
          </a:prstGeom>
        </p:spPr>
        <p:txBody>
          <a:bodyPr/>
          <a:lstStyle>
            <a:lvl1pPr marL="0" indent="0">
              <a:buNone/>
              <a:defRPr sz="800" b="0" i="0">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GB" dirty="0"/>
              <a:t>Footnotes can go here</a:t>
            </a:r>
            <a:endParaRPr lang="en-US" dirty="0"/>
          </a:p>
        </p:txBody>
      </p:sp>
      <p:sp>
        <p:nvSpPr>
          <p:cNvPr id="5" name="Table Placeholder 4">
            <a:extLst>
              <a:ext uri="{FF2B5EF4-FFF2-40B4-BE49-F238E27FC236}">
                <a16:creationId xmlns:a16="http://schemas.microsoft.com/office/drawing/2014/main" id="{8E0CB9A1-AA5A-1F45-81B8-6B21FDF845C8}"/>
              </a:ext>
            </a:extLst>
          </p:cNvPr>
          <p:cNvSpPr>
            <a:spLocks noGrp="1"/>
          </p:cNvSpPr>
          <p:nvPr>
            <p:ph type="tbl" sz="quarter" idx="12"/>
          </p:nvPr>
        </p:nvSpPr>
        <p:spPr>
          <a:xfrm>
            <a:off x="430281" y="3039762"/>
            <a:ext cx="9687754" cy="2309386"/>
          </a:xfrm>
          <a:prstGeom prst="rect">
            <a:avLst/>
          </a:prstGeom>
          <a:noFill/>
        </p:spPr>
        <p:txBody>
          <a:bodyPr/>
          <a:lstStyle>
            <a:lvl1pPr>
              <a:defRPr sz="1400"/>
            </a:lvl1pPr>
          </a:lstStyle>
          <a:p>
            <a:r>
              <a:rPr lang="en-US"/>
              <a:t>Click icon to add table</a:t>
            </a:r>
            <a:endParaRPr lang="en-US" dirty="0"/>
          </a:p>
        </p:txBody>
      </p:sp>
    </p:spTree>
    <p:extLst>
      <p:ext uri="{BB962C8B-B14F-4D97-AF65-F5344CB8AC3E}">
        <p14:creationId xmlns:p14="http://schemas.microsoft.com/office/powerpoint/2010/main" val="2342558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extBox 4"/>
          <p:cNvSpPr txBox="1"/>
          <p:nvPr userDrawn="1"/>
        </p:nvSpPr>
        <p:spPr>
          <a:xfrm>
            <a:off x="9450919" y="228601"/>
            <a:ext cx="2247900" cy="369332"/>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7E8"/>
                </a:solidFill>
                <a:effectLst/>
                <a:uLnTx/>
                <a:uFillTx/>
                <a:latin typeface="Arial"/>
                <a:ea typeface="ＭＳ Ｐゴシック" charset="-128"/>
                <a:cs typeface="Arial"/>
              </a:rPr>
              <a:t>Swinburne</a:t>
            </a:r>
          </a:p>
        </p:txBody>
      </p:sp>
      <p:sp>
        <p:nvSpPr>
          <p:cNvPr id="4" name="Rectangle 6"/>
          <p:cNvSpPr/>
          <p:nvPr userDrawn="1"/>
        </p:nvSpPr>
        <p:spPr>
          <a:xfrm>
            <a:off x="11794068" y="3"/>
            <a:ext cx="397933" cy="296863"/>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Open Sans Light"/>
              <a:ea typeface="+mn-ea"/>
              <a:cs typeface="+mn-cs"/>
            </a:endParaRPr>
          </a:p>
        </p:txBody>
      </p:sp>
      <p:sp>
        <p:nvSpPr>
          <p:cNvPr id="5" name="Rectangle 7"/>
          <p:cNvSpPr/>
          <p:nvPr userDrawn="1"/>
        </p:nvSpPr>
        <p:spPr>
          <a:xfrm>
            <a:off x="11794069" y="293689"/>
            <a:ext cx="402167" cy="30003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Open Sans Light"/>
                <a:ea typeface="+mn-ea"/>
                <a:cs typeface="+mn-cs"/>
              </a:rPr>
              <a:t> </a:t>
            </a:r>
          </a:p>
        </p:txBody>
      </p:sp>
      <p:sp>
        <p:nvSpPr>
          <p:cNvPr id="7" name="Title 1"/>
          <p:cNvSpPr>
            <a:spLocks noGrp="1"/>
          </p:cNvSpPr>
          <p:nvPr>
            <p:ph type="title" hasCustomPrompt="1"/>
          </p:nvPr>
        </p:nvSpPr>
        <p:spPr>
          <a:xfrm>
            <a:off x="501652" y="285751"/>
            <a:ext cx="8515349" cy="466724"/>
          </a:xfrm>
          <a:prstGeom prst="rect">
            <a:avLst/>
          </a:prstGeom>
          <a:ln>
            <a:noFill/>
          </a:ln>
        </p:spPr>
        <p:txBody>
          <a:bodyPr/>
          <a:lstStyle>
            <a:lvl1pPr>
              <a:defRPr sz="1800" b="0" i="0" baseline="0">
                <a:solidFill>
                  <a:schemeClr val="bg2"/>
                </a:solidFill>
              </a:defRPr>
            </a:lvl1pPr>
          </a:lstStyle>
          <a:p>
            <a:r>
              <a:rPr lang="en-US" dirty="0"/>
              <a:t>Presentation title</a:t>
            </a:r>
          </a:p>
        </p:txBody>
      </p:sp>
      <p:sp>
        <p:nvSpPr>
          <p:cNvPr id="10" name="Slide Number Placeholder 4"/>
          <p:cNvSpPr>
            <a:spLocks noGrp="1"/>
          </p:cNvSpPr>
          <p:nvPr>
            <p:ph type="sldNum" sz="quarter" idx="10"/>
          </p:nvPr>
        </p:nvSpPr>
        <p:spPr>
          <a:xfrm>
            <a:off x="8864600" y="6470653"/>
            <a:ext cx="2844800" cy="365125"/>
          </a:xfrm>
          <a:prstGeom prst="rect">
            <a:avLst/>
          </a:prstGeom>
        </p:spPr>
        <p:txBody>
          <a:bodyPr/>
          <a:lstStyle>
            <a:lvl1pPr algn="r">
              <a:defRPr sz="900" smtClean="0">
                <a:solidFill>
                  <a:schemeClr val="bg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2AEB0F0-5540-4FE2-9628-2CB6653FEAB5}" type="slidenum">
              <a:rPr kumimoji="0" lang="en-US" sz="900" b="0" i="0" u="none" strike="noStrike" kern="1200" cap="none" spc="0" normalizeH="0" baseline="0" noProof="0" smtClean="0">
                <a:ln>
                  <a:noFill/>
                </a:ln>
                <a:solidFill>
                  <a:srgbClr val="E7E7E8"/>
                </a:solidFill>
                <a:effectLst/>
                <a:uLnTx/>
                <a:uFillTx/>
                <a:latin typeface="Open Sans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E7E7E8"/>
              </a:solidFill>
              <a:effectLst/>
              <a:uLnTx/>
              <a:uFillTx/>
              <a:latin typeface="Open Sans Light"/>
              <a:ea typeface="+mn-ea"/>
              <a:cs typeface="+mn-cs"/>
            </a:endParaRPr>
          </a:p>
        </p:txBody>
      </p:sp>
      <p:sp>
        <p:nvSpPr>
          <p:cNvPr id="8" name="Text Placeholder 9"/>
          <p:cNvSpPr>
            <a:spLocks noGrp="1"/>
          </p:cNvSpPr>
          <p:nvPr>
            <p:ph type="body" sz="quarter" idx="11" hasCustomPrompt="1"/>
          </p:nvPr>
        </p:nvSpPr>
        <p:spPr>
          <a:xfrm>
            <a:off x="501654" y="971553"/>
            <a:ext cx="11163300" cy="447675"/>
          </a:xfrm>
          <a:prstGeom prst="rect">
            <a:avLst/>
          </a:prstGeom>
        </p:spPr>
        <p:txBody>
          <a:bodyPr/>
          <a:lstStyle>
            <a:lvl1pPr>
              <a:defRPr>
                <a:solidFill>
                  <a:schemeClr val="bg1"/>
                </a:solidFill>
              </a:defRPr>
            </a:lvl1pPr>
          </a:lstStyle>
          <a:p>
            <a:pPr lvl="0"/>
            <a:r>
              <a:rPr lang="en-US" dirty="0"/>
              <a:t>Slide title</a:t>
            </a:r>
            <a:endParaRPr lang="en-AU" dirty="0"/>
          </a:p>
        </p:txBody>
      </p:sp>
      <p:sp>
        <p:nvSpPr>
          <p:cNvPr id="12" name="TextBox 11"/>
          <p:cNvSpPr txBox="1"/>
          <p:nvPr userDrawn="1"/>
        </p:nvSpPr>
        <p:spPr>
          <a:xfrm>
            <a:off x="406402" y="6486528"/>
            <a:ext cx="5956300" cy="2077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50" b="0" i="0" u="none" strike="noStrike" kern="1200" cap="none" spc="0" normalizeH="0" baseline="0" noProof="0" dirty="0">
                <a:ln>
                  <a:noFill/>
                </a:ln>
                <a:solidFill>
                  <a:srgbClr val="E7E7E8"/>
                </a:solidFill>
                <a:effectLst/>
                <a:uLnTx/>
                <a:uFillTx/>
                <a:latin typeface="Open Sans Light"/>
                <a:ea typeface="+mn-ea"/>
                <a:cs typeface="+mn-cs"/>
              </a:rPr>
              <a:t>SCIENCE  |  TECHNOLOGY  |   INNOVATION  |  BUSINESS  |  DESIGN</a:t>
            </a:r>
          </a:p>
        </p:txBody>
      </p:sp>
    </p:spTree>
    <p:extLst>
      <p:ext uri="{BB962C8B-B14F-4D97-AF65-F5344CB8AC3E}">
        <p14:creationId xmlns:p14="http://schemas.microsoft.com/office/powerpoint/2010/main" val="428836751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51C6-CA07-1AEC-1E8D-12AE725631B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614012E-5DC9-F25D-93A6-C49AE7246B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D1C61A2-2A93-76A9-FE6E-E97A4DB295D7}"/>
              </a:ext>
            </a:extLst>
          </p:cNvPr>
          <p:cNvSpPr>
            <a:spLocks noGrp="1"/>
          </p:cNvSpPr>
          <p:nvPr>
            <p:ph type="dt" sz="half" idx="10"/>
          </p:nvPr>
        </p:nvSpPr>
        <p:spPr/>
        <p:txBody>
          <a:bodyPr/>
          <a:lstStyle/>
          <a:p>
            <a:fld id="{90937060-4F32-4C85-B5D9-06C2DD82702E}" type="datetimeFigureOut">
              <a:rPr lang="en-AU" smtClean="0"/>
              <a:t>18/05/2023</a:t>
            </a:fld>
            <a:endParaRPr lang="en-AU"/>
          </a:p>
        </p:txBody>
      </p:sp>
      <p:sp>
        <p:nvSpPr>
          <p:cNvPr id="5" name="Footer Placeholder 4">
            <a:extLst>
              <a:ext uri="{FF2B5EF4-FFF2-40B4-BE49-F238E27FC236}">
                <a16:creationId xmlns:a16="http://schemas.microsoft.com/office/drawing/2014/main" id="{7A16EA7F-67E4-C2D9-B874-C9DE53B925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1D80899-23BB-6927-4AAF-94D9B24A6A6A}"/>
              </a:ext>
            </a:extLst>
          </p:cNvPr>
          <p:cNvSpPr>
            <a:spLocks noGrp="1"/>
          </p:cNvSpPr>
          <p:nvPr>
            <p:ph type="sldNum" sz="quarter" idx="12"/>
          </p:nvPr>
        </p:nvSpPr>
        <p:spPr/>
        <p:txBody>
          <a:bodyPr/>
          <a:lstStyle/>
          <a:p>
            <a:fld id="{C11FC5E5-C4BA-4D98-A572-D17E89A7556F}" type="slidenum">
              <a:rPr lang="en-AU" smtClean="0"/>
              <a:t>‹#›</a:t>
            </a:fld>
            <a:endParaRPr lang="en-AU"/>
          </a:p>
        </p:txBody>
      </p:sp>
    </p:spTree>
    <p:extLst>
      <p:ext uri="{BB962C8B-B14F-4D97-AF65-F5344CB8AC3E}">
        <p14:creationId xmlns:p14="http://schemas.microsoft.com/office/powerpoint/2010/main" val="3400781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A7DB-A38E-24A8-8845-33429DBF80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40429FC-0353-344D-B682-32F843FB39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AF43C-12A4-7B5A-FE51-BDDD9A217E5D}"/>
              </a:ext>
            </a:extLst>
          </p:cNvPr>
          <p:cNvSpPr>
            <a:spLocks noGrp="1"/>
          </p:cNvSpPr>
          <p:nvPr>
            <p:ph type="dt" sz="half" idx="10"/>
          </p:nvPr>
        </p:nvSpPr>
        <p:spPr/>
        <p:txBody>
          <a:bodyPr/>
          <a:lstStyle/>
          <a:p>
            <a:fld id="{90937060-4F32-4C85-B5D9-06C2DD82702E}" type="datetimeFigureOut">
              <a:rPr lang="en-AU" smtClean="0"/>
              <a:t>18/05/2023</a:t>
            </a:fld>
            <a:endParaRPr lang="en-AU"/>
          </a:p>
        </p:txBody>
      </p:sp>
      <p:sp>
        <p:nvSpPr>
          <p:cNvPr id="5" name="Footer Placeholder 4">
            <a:extLst>
              <a:ext uri="{FF2B5EF4-FFF2-40B4-BE49-F238E27FC236}">
                <a16:creationId xmlns:a16="http://schemas.microsoft.com/office/drawing/2014/main" id="{19CBC843-FF78-7A4A-9C76-8E968C5B300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77BA2B4-DC3F-5916-B921-E4ED587902C6}"/>
              </a:ext>
            </a:extLst>
          </p:cNvPr>
          <p:cNvSpPr>
            <a:spLocks noGrp="1"/>
          </p:cNvSpPr>
          <p:nvPr>
            <p:ph type="sldNum" sz="quarter" idx="12"/>
          </p:nvPr>
        </p:nvSpPr>
        <p:spPr/>
        <p:txBody>
          <a:bodyPr/>
          <a:lstStyle/>
          <a:p>
            <a:fld id="{C11FC5E5-C4BA-4D98-A572-D17E89A7556F}" type="slidenum">
              <a:rPr lang="en-AU" smtClean="0"/>
              <a:t>‹#›</a:t>
            </a:fld>
            <a:endParaRPr lang="en-AU"/>
          </a:p>
        </p:txBody>
      </p:sp>
    </p:spTree>
    <p:extLst>
      <p:ext uri="{BB962C8B-B14F-4D97-AF65-F5344CB8AC3E}">
        <p14:creationId xmlns:p14="http://schemas.microsoft.com/office/powerpoint/2010/main" val="288499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F1D2-B398-36E7-7BBA-A9CCD55DAE1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E2A6B57-2581-6E18-9BB5-E3803A6CA5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E9ACEDF-D517-9D09-99F6-E6CB801114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F80DCDB-8210-5CA6-E082-2D88CF5E0F81}"/>
              </a:ext>
            </a:extLst>
          </p:cNvPr>
          <p:cNvSpPr>
            <a:spLocks noGrp="1"/>
          </p:cNvSpPr>
          <p:nvPr>
            <p:ph type="dt" sz="half" idx="10"/>
          </p:nvPr>
        </p:nvSpPr>
        <p:spPr/>
        <p:txBody>
          <a:bodyPr/>
          <a:lstStyle/>
          <a:p>
            <a:fld id="{90937060-4F32-4C85-B5D9-06C2DD82702E}" type="datetimeFigureOut">
              <a:rPr lang="en-AU" smtClean="0"/>
              <a:t>18/05/2023</a:t>
            </a:fld>
            <a:endParaRPr lang="en-AU"/>
          </a:p>
        </p:txBody>
      </p:sp>
      <p:sp>
        <p:nvSpPr>
          <p:cNvPr id="6" name="Footer Placeholder 5">
            <a:extLst>
              <a:ext uri="{FF2B5EF4-FFF2-40B4-BE49-F238E27FC236}">
                <a16:creationId xmlns:a16="http://schemas.microsoft.com/office/drawing/2014/main" id="{1CDAFA42-AF29-5760-65A0-716AC152F25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A31BFAD-265F-1D50-5227-880772009452}"/>
              </a:ext>
            </a:extLst>
          </p:cNvPr>
          <p:cNvSpPr>
            <a:spLocks noGrp="1"/>
          </p:cNvSpPr>
          <p:nvPr>
            <p:ph type="sldNum" sz="quarter" idx="12"/>
          </p:nvPr>
        </p:nvSpPr>
        <p:spPr/>
        <p:txBody>
          <a:bodyPr/>
          <a:lstStyle/>
          <a:p>
            <a:fld id="{C11FC5E5-C4BA-4D98-A572-D17E89A7556F}" type="slidenum">
              <a:rPr lang="en-AU" smtClean="0"/>
              <a:t>‹#›</a:t>
            </a:fld>
            <a:endParaRPr lang="en-AU"/>
          </a:p>
        </p:txBody>
      </p:sp>
    </p:spTree>
    <p:extLst>
      <p:ext uri="{BB962C8B-B14F-4D97-AF65-F5344CB8AC3E}">
        <p14:creationId xmlns:p14="http://schemas.microsoft.com/office/powerpoint/2010/main" val="284045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1E25-FA62-36E0-ED2E-0FED77AD21F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81F3FB8-13C2-0A75-6CA2-B1005D3225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0BE312-6C22-3CE1-F1BB-109AAD165F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C673DB2-FC1E-D5C4-D227-CA7C06371D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C46D3D-80E4-394C-8017-8F909DB5A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7E86210-2063-7365-899A-80BEC5DFC93C}"/>
              </a:ext>
            </a:extLst>
          </p:cNvPr>
          <p:cNvSpPr>
            <a:spLocks noGrp="1"/>
          </p:cNvSpPr>
          <p:nvPr>
            <p:ph type="dt" sz="half" idx="10"/>
          </p:nvPr>
        </p:nvSpPr>
        <p:spPr/>
        <p:txBody>
          <a:bodyPr/>
          <a:lstStyle/>
          <a:p>
            <a:fld id="{90937060-4F32-4C85-B5D9-06C2DD82702E}" type="datetimeFigureOut">
              <a:rPr lang="en-AU" smtClean="0"/>
              <a:t>18/05/2023</a:t>
            </a:fld>
            <a:endParaRPr lang="en-AU"/>
          </a:p>
        </p:txBody>
      </p:sp>
      <p:sp>
        <p:nvSpPr>
          <p:cNvPr id="8" name="Footer Placeholder 7">
            <a:extLst>
              <a:ext uri="{FF2B5EF4-FFF2-40B4-BE49-F238E27FC236}">
                <a16:creationId xmlns:a16="http://schemas.microsoft.com/office/drawing/2014/main" id="{4AE19778-CC51-23A9-33B6-D0F1A88E70A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7366426-A042-9EE5-AFD9-CCFA2C46E14B}"/>
              </a:ext>
            </a:extLst>
          </p:cNvPr>
          <p:cNvSpPr>
            <a:spLocks noGrp="1"/>
          </p:cNvSpPr>
          <p:nvPr>
            <p:ph type="sldNum" sz="quarter" idx="12"/>
          </p:nvPr>
        </p:nvSpPr>
        <p:spPr/>
        <p:txBody>
          <a:bodyPr/>
          <a:lstStyle/>
          <a:p>
            <a:fld id="{C11FC5E5-C4BA-4D98-A572-D17E89A7556F}" type="slidenum">
              <a:rPr lang="en-AU" smtClean="0"/>
              <a:t>‹#›</a:t>
            </a:fld>
            <a:endParaRPr lang="en-AU"/>
          </a:p>
        </p:txBody>
      </p:sp>
    </p:spTree>
    <p:extLst>
      <p:ext uri="{BB962C8B-B14F-4D97-AF65-F5344CB8AC3E}">
        <p14:creationId xmlns:p14="http://schemas.microsoft.com/office/powerpoint/2010/main" val="419603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11A80-1FB5-51A6-5E62-0E2E9193F59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A902044-B4BA-829D-24DA-350C4BCB2945}"/>
              </a:ext>
            </a:extLst>
          </p:cNvPr>
          <p:cNvSpPr>
            <a:spLocks noGrp="1"/>
          </p:cNvSpPr>
          <p:nvPr>
            <p:ph type="dt" sz="half" idx="10"/>
          </p:nvPr>
        </p:nvSpPr>
        <p:spPr/>
        <p:txBody>
          <a:bodyPr/>
          <a:lstStyle/>
          <a:p>
            <a:fld id="{90937060-4F32-4C85-B5D9-06C2DD82702E}" type="datetimeFigureOut">
              <a:rPr lang="en-AU" smtClean="0"/>
              <a:t>18/05/2023</a:t>
            </a:fld>
            <a:endParaRPr lang="en-AU"/>
          </a:p>
        </p:txBody>
      </p:sp>
      <p:sp>
        <p:nvSpPr>
          <p:cNvPr id="4" name="Footer Placeholder 3">
            <a:extLst>
              <a:ext uri="{FF2B5EF4-FFF2-40B4-BE49-F238E27FC236}">
                <a16:creationId xmlns:a16="http://schemas.microsoft.com/office/drawing/2014/main" id="{2D916CD2-61AC-610B-D38C-E35D5D3FFD0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2C9D7A0-4798-99A3-9F1A-22540CD3A349}"/>
              </a:ext>
            </a:extLst>
          </p:cNvPr>
          <p:cNvSpPr>
            <a:spLocks noGrp="1"/>
          </p:cNvSpPr>
          <p:nvPr>
            <p:ph type="sldNum" sz="quarter" idx="12"/>
          </p:nvPr>
        </p:nvSpPr>
        <p:spPr/>
        <p:txBody>
          <a:bodyPr/>
          <a:lstStyle/>
          <a:p>
            <a:fld id="{C11FC5E5-C4BA-4D98-A572-D17E89A7556F}" type="slidenum">
              <a:rPr lang="en-AU" smtClean="0"/>
              <a:t>‹#›</a:t>
            </a:fld>
            <a:endParaRPr lang="en-AU"/>
          </a:p>
        </p:txBody>
      </p:sp>
    </p:spTree>
    <p:extLst>
      <p:ext uri="{BB962C8B-B14F-4D97-AF65-F5344CB8AC3E}">
        <p14:creationId xmlns:p14="http://schemas.microsoft.com/office/powerpoint/2010/main" val="1515802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754623-0AC1-6B31-8090-5C89D96D4A99}"/>
              </a:ext>
            </a:extLst>
          </p:cNvPr>
          <p:cNvSpPr>
            <a:spLocks noGrp="1"/>
          </p:cNvSpPr>
          <p:nvPr>
            <p:ph type="dt" sz="half" idx="10"/>
          </p:nvPr>
        </p:nvSpPr>
        <p:spPr/>
        <p:txBody>
          <a:bodyPr/>
          <a:lstStyle/>
          <a:p>
            <a:fld id="{90937060-4F32-4C85-B5D9-06C2DD82702E}" type="datetimeFigureOut">
              <a:rPr lang="en-AU" smtClean="0"/>
              <a:t>18/05/2023</a:t>
            </a:fld>
            <a:endParaRPr lang="en-AU"/>
          </a:p>
        </p:txBody>
      </p:sp>
      <p:sp>
        <p:nvSpPr>
          <p:cNvPr id="3" name="Footer Placeholder 2">
            <a:extLst>
              <a:ext uri="{FF2B5EF4-FFF2-40B4-BE49-F238E27FC236}">
                <a16:creationId xmlns:a16="http://schemas.microsoft.com/office/drawing/2014/main" id="{12E49A26-6E60-5CA8-646A-E5735175201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693CCBF-3B08-A4EB-86C2-D8ED2E52E893}"/>
              </a:ext>
            </a:extLst>
          </p:cNvPr>
          <p:cNvSpPr>
            <a:spLocks noGrp="1"/>
          </p:cNvSpPr>
          <p:nvPr>
            <p:ph type="sldNum" sz="quarter" idx="12"/>
          </p:nvPr>
        </p:nvSpPr>
        <p:spPr/>
        <p:txBody>
          <a:bodyPr/>
          <a:lstStyle/>
          <a:p>
            <a:fld id="{C11FC5E5-C4BA-4D98-A572-D17E89A7556F}" type="slidenum">
              <a:rPr lang="en-AU" smtClean="0"/>
              <a:t>‹#›</a:t>
            </a:fld>
            <a:endParaRPr lang="en-AU"/>
          </a:p>
        </p:txBody>
      </p:sp>
    </p:spTree>
    <p:extLst>
      <p:ext uri="{BB962C8B-B14F-4D97-AF65-F5344CB8AC3E}">
        <p14:creationId xmlns:p14="http://schemas.microsoft.com/office/powerpoint/2010/main" val="29383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320E-052A-F837-DBD9-6695EB361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558B13E-22A7-8BAC-5592-9F5E57A715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30E3495-12E4-CA6C-CC33-CC6FE40B6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C7ABB-D1B3-E1FD-8127-2F60228260AA}"/>
              </a:ext>
            </a:extLst>
          </p:cNvPr>
          <p:cNvSpPr>
            <a:spLocks noGrp="1"/>
          </p:cNvSpPr>
          <p:nvPr>
            <p:ph type="dt" sz="half" idx="10"/>
          </p:nvPr>
        </p:nvSpPr>
        <p:spPr/>
        <p:txBody>
          <a:bodyPr/>
          <a:lstStyle/>
          <a:p>
            <a:fld id="{90937060-4F32-4C85-B5D9-06C2DD82702E}" type="datetimeFigureOut">
              <a:rPr lang="en-AU" smtClean="0"/>
              <a:t>18/05/2023</a:t>
            </a:fld>
            <a:endParaRPr lang="en-AU"/>
          </a:p>
        </p:txBody>
      </p:sp>
      <p:sp>
        <p:nvSpPr>
          <p:cNvPr id="6" name="Footer Placeholder 5">
            <a:extLst>
              <a:ext uri="{FF2B5EF4-FFF2-40B4-BE49-F238E27FC236}">
                <a16:creationId xmlns:a16="http://schemas.microsoft.com/office/drawing/2014/main" id="{AE9232F6-721A-A642-A3D1-9A3482B91F8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7E2A009-C004-ED4D-1D47-E4188205014A}"/>
              </a:ext>
            </a:extLst>
          </p:cNvPr>
          <p:cNvSpPr>
            <a:spLocks noGrp="1"/>
          </p:cNvSpPr>
          <p:nvPr>
            <p:ph type="sldNum" sz="quarter" idx="12"/>
          </p:nvPr>
        </p:nvSpPr>
        <p:spPr/>
        <p:txBody>
          <a:bodyPr/>
          <a:lstStyle/>
          <a:p>
            <a:fld id="{C11FC5E5-C4BA-4D98-A572-D17E89A7556F}" type="slidenum">
              <a:rPr lang="en-AU" smtClean="0"/>
              <a:t>‹#›</a:t>
            </a:fld>
            <a:endParaRPr lang="en-AU"/>
          </a:p>
        </p:txBody>
      </p:sp>
    </p:spTree>
    <p:extLst>
      <p:ext uri="{BB962C8B-B14F-4D97-AF65-F5344CB8AC3E}">
        <p14:creationId xmlns:p14="http://schemas.microsoft.com/office/powerpoint/2010/main" val="15001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1156-ED9E-4819-36A6-5BFBD2CD95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F5FEA28-FC69-AA17-7D54-B6D9F03C55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DA2A8E2-04F8-78FD-04EA-369F70C93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380A4D-59C8-465C-E03B-5B27990E5FBE}"/>
              </a:ext>
            </a:extLst>
          </p:cNvPr>
          <p:cNvSpPr>
            <a:spLocks noGrp="1"/>
          </p:cNvSpPr>
          <p:nvPr>
            <p:ph type="dt" sz="half" idx="10"/>
          </p:nvPr>
        </p:nvSpPr>
        <p:spPr/>
        <p:txBody>
          <a:bodyPr/>
          <a:lstStyle/>
          <a:p>
            <a:fld id="{90937060-4F32-4C85-B5D9-06C2DD82702E}" type="datetimeFigureOut">
              <a:rPr lang="en-AU" smtClean="0"/>
              <a:t>18/05/2023</a:t>
            </a:fld>
            <a:endParaRPr lang="en-AU"/>
          </a:p>
        </p:txBody>
      </p:sp>
      <p:sp>
        <p:nvSpPr>
          <p:cNvPr id="6" name="Footer Placeholder 5">
            <a:extLst>
              <a:ext uri="{FF2B5EF4-FFF2-40B4-BE49-F238E27FC236}">
                <a16:creationId xmlns:a16="http://schemas.microsoft.com/office/drawing/2014/main" id="{FFFA5CC9-1624-7591-013D-1509E1C9EF1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39757BC-9439-F739-4B12-337053D1DB1C}"/>
              </a:ext>
            </a:extLst>
          </p:cNvPr>
          <p:cNvSpPr>
            <a:spLocks noGrp="1"/>
          </p:cNvSpPr>
          <p:nvPr>
            <p:ph type="sldNum" sz="quarter" idx="12"/>
          </p:nvPr>
        </p:nvSpPr>
        <p:spPr/>
        <p:txBody>
          <a:bodyPr/>
          <a:lstStyle/>
          <a:p>
            <a:fld id="{C11FC5E5-C4BA-4D98-A572-D17E89A7556F}" type="slidenum">
              <a:rPr lang="en-AU" smtClean="0"/>
              <a:t>‹#›</a:t>
            </a:fld>
            <a:endParaRPr lang="en-AU"/>
          </a:p>
        </p:txBody>
      </p:sp>
    </p:spTree>
    <p:extLst>
      <p:ext uri="{BB962C8B-B14F-4D97-AF65-F5344CB8AC3E}">
        <p14:creationId xmlns:p14="http://schemas.microsoft.com/office/powerpoint/2010/main" val="1320941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C56485-0B71-DEC6-9988-D355D6C23D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8E72369-D5A5-0A67-C5B2-7603202C4C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E27D8A-DB11-6999-5BA5-7B8D3422A4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37060-4F32-4C85-B5D9-06C2DD82702E}" type="datetimeFigureOut">
              <a:rPr lang="en-AU" smtClean="0"/>
              <a:t>18/05/2023</a:t>
            </a:fld>
            <a:endParaRPr lang="en-AU"/>
          </a:p>
        </p:txBody>
      </p:sp>
      <p:sp>
        <p:nvSpPr>
          <p:cNvPr id="5" name="Footer Placeholder 4">
            <a:extLst>
              <a:ext uri="{FF2B5EF4-FFF2-40B4-BE49-F238E27FC236}">
                <a16:creationId xmlns:a16="http://schemas.microsoft.com/office/drawing/2014/main" id="{E780BF61-255E-A651-EA7B-8AF4EE752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7722131-CA6E-154E-43CD-4EADAE075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FC5E5-C4BA-4D98-A572-D17E89A7556F}" type="slidenum">
              <a:rPr lang="en-AU" smtClean="0"/>
              <a:t>‹#›</a:t>
            </a:fld>
            <a:endParaRPr lang="en-AU"/>
          </a:p>
        </p:txBody>
      </p:sp>
    </p:spTree>
    <p:extLst>
      <p:ext uri="{BB962C8B-B14F-4D97-AF65-F5344CB8AC3E}">
        <p14:creationId xmlns:p14="http://schemas.microsoft.com/office/powerpoint/2010/main" val="217905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55D7B1-C6D6-B39E-8006-609F8D7EA085}"/>
              </a:ext>
            </a:extLst>
          </p:cNvPr>
          <p:cNvPicPr>
            <a:picLocks noChangeAspect="1"/>
          </p:cNvPicPr>
          <p:nvPr/>
        </p:nvPicPr>
        <p:blipFill>
          <a:blip r:embed="rId3"/>
          <a:stretch>
            <a:fillRect/>
          </a:stretch>
        </p:blipFill>
        <p:spPr>
          <a:xfrm>
            <a:off x="0" y="0"/>
            <a:ext cx="12192000" cy="6858001"/>
          </a:xfrm>
          <a:prstGeom prst="rect">
            <a:avLst/>
          </a:prstGeom>
        </p:spPr>
      </p:pic>
      <p:sp>
        <p:nvSpPr>
          <p:cNvPr id="12" name="Title 11">
            <a:extLst>
              <a:ext uri="{FF2B5EF4-FFF2-40B4-BE49-F238E27FC236}">
                <a16:creationId xmlns:a16="http://schemas.microsoft.com/office/drawing/2014/main" id="{1BEF0636-B43B-411D-AEA5-4823134E2500}"/>
              </a:ext>
            </a:extLst>
          </p:cNvPr>
          <p:cNvSpPr>
            <a:spLocks noGrp="1"/>
          </p:cNvSpPr>
          <p:nvPr>
            <p:ph type="ctrTitle"/>
          </p:nvPr>
        </p:nvSpPr>
        <p:spPr>
          <a:xfrm>
            <a:off x="430280" y="449927"/>
            <a:ext cx="9687755" cy="584775"/>
          </a:xfrm>
        </p:spPr>
        <p:txBody>
          <a:bodyPr/>
          <a:lstStyle/>
          <a:p>
            <a:r>
              <a:rPr lang="en-US" dirty="0">
                <a:solidFill>
                  <a:schemeClr val="tx1"/>
                </a:solidFill>
                <a:highlight>
                  <a:srgbClr val="00FFFF"/>
                </a:highlight>
                <a:latin typeface="+mn-lt"/>
              </a:rPr>
              <a:t>Professionals are also engage in Reflection</a:t>
            </a:r>
          </a:p>
        </p:txBody>
      </p:sp>
      <p:sp>
        <p:nvSpPr>
          <p:cNvPr id="5" name="TextBox 4">
            <a:extLst>
              <a:ext uri="{FF2B5EF4-FFF2-40B4-BE49-F238E27FC236}">
                <a16:creationId xmlns:a16="http://schemas.microsoft.com/office/drawing/2014/main" id="{19B5B132-DBB1-489B-96DD-37FB58AB6102}"/>
              </a:ext>
            </a:extLst>
          </p:cNvPr>
          <p:cNvSpPr txBox="1"/>
          <p:nvPr/>
        </p:nvSpPr>
        <p:spPr>
          <a:xfrm>
            <a:off x="430280" y="1305336"/>
            <a:ext cx="5832297" cy="4156907"/>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
                <a:schemeClr val="tx1"/>
              </a:buClr>
              <a:buSzPct val="85000"/>
              <a:buFont typeface="Courier New" panose="02070309020205020404" pitchFamily="49" charset="0"/>
              <a:buChar char="o"/>
              <a:tabLst/>
              <a:defRPr/>
            </a:pPr>
            <a:r>
              <a:rPr kumimoji="0" lang="en-US" sz="2000" b="0" i="0" u="none" strike="noStrike" kern="1200" cap="none" spc="0" normalizeH="0" baseline="0" noProof="0" dirty="0">
                <a:ln>
                  <a:noFill/>
                </a:ln>
                <a:solidFill>
                  <a:prstClr val="white"/>
                </a:solidFill>
                <a:effectLst/>
                <a:uLnTx/>
                <a:uFillTx/>
                <a:ea typeface="+mn-ea"/>
                <a:cs typeface="Arial Narrow"/>
              </a:rPr>
              <a:t>Reflection involves thinking about the past, or ongoing experience of events, situations or actions to make sense of them, with a view of informing future choices, decisions and actions. In doing so we draw on existing ideas, our own or other peoples , and in applying them to our experience, we confirm or develop new ideas.</a:t>
            </a:r>
          </a:p>
          <a:p>
            <a:pPr marL="342900" marR="0" lvl="0" indent="-342900" algn="l" defTabSz="914400" rtl="0" eaLnBrk="1" fontAlgn="auto" latinLnBrk="0" hangingPunct="1">
              <a:lnSpc>
                <a:spcPct val="150000"/>
              </a:lnSpc>
              <a:spcBef>
                <a:spcPts val="0"/>
              </a:spcBef>
              <a:spcAft>
                <a:spcPts val="0"/>
              </a:spcAft>
              <a:buClr>
                <a:srgbClr val="FF0000"/>
              </a:buClr>
              <a:buSzPct val="85000"/>
              <a:buFont typeface="Courier New" panose="02070309020205020404" pitchFamily="49" charset="0"/>
              <a:buChar char="o"/>
              <a:tabLst/>
              <a:defRPr/>
            </a:pPr>
            <a:endParaRPr kumimoji="0" lang="en-US" sz="1800" b="0" i="0" u="none" strike="noStrike" kern="1200" cap="none" spc="0" normalizeH="0" baseline="0" noProof="0" dirty="0">
              <a:ln>
                <a:noFill/>
              </a:ln>
              <a:solidFill>
                <a:srgbClr val="FF0000"/>
              </a:solidFill>
              <a:effectLst/>
              <a:uLnTx/>
              <a:uFillTx/>
              <a:ea typeface="+mn-ea"/>
              <a:cs typeface="Arial Narrow"/>
            </a:endParaRPr>
          </a:p>
        </p:txBody>
      </p:sp>
    </p:spTree>
    <p:extLst>
      <p:ext uri="{BB962C8B-B14F-4D97-AF65-F5344CB8AC3E}">
        <p14:creationId xmlns:p14="http://schemas.microsoft.com/office/powerpoint/2010/main" val="145287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BEF0636-B43B-411D-AEA5-4823134E2500}"/>
              </a:ext>
            </a:extLst>
          </p:cNvPr>
          <p:cNvSpPr>
            <a:spLocks noGrp="1"/>
          </p:cNvSpPr>
          <p:nvPr>
            <p:ph type="ctrTitle"/>
          </p:nvPr>
        </p:nvSpPr>
        <p:spPr>
          <a:xfrm>
            <a:off x="430280" y="449927"/>
            <a:ext cx="9687755" cy="584775"/>
          </a:xfrm>
        </p:spPr>
        <p:txBody>
          <a:bodyPr/>
          <a:lstStyle/>
          <a:p>
            <a:r>
              <a:rPr lang="en-US" dirty="0">
                <a:solidFill>
                  <a:schemeClr val="tx1"/>
                </a:solidFill>
                <a:highlight>
                  <a:srgbClr val="00FFFF"/>
                </a:highlight>
                <a:latin typeface="+mn-lt"/>
              </a:rPr>
              <a:t>Reflection</a:t>
            </a:r>
          </a:p>
        </p:txBody>
      </p:sp>
      <p:sp>
        <p:nvSpPr>
          <p:cNvPr id="5" name="TextBox 4">
            <a:extLst>
              <a:ext uri="{FF2B5EF4-FFF2-40B4-BE49-F238E27FC236}">
                <a16:creationId xmlns:a16="http://schemas.microsoft.com/office/drawing/2014/main" id="{19B5B132-DBB1-489B-96DD-37FB58AB6102}"/>
              </a:ext>
            </a:extLst>
          </p:cNvPr>
          <p:cNvSpPr txBox="1"/>
          <p:nvPr/>
        </p:nvSpPr>
        <p:spPr>
          <a:xfrm>
            <a:off x="430280" y="1305336"/>
            <a:ext cx="7697720" cy="5080237"/>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
                <a:schemeClr val="tx1"/>
              </a:buClr>
              <a:buSzPct val="85000"/>
              <a:buFont typeface="Courier New" panose="02070309020205020404" pitchFamily="49" charset="0"/>
              <a:buChar char="o"/>
              <a:tabLst/>
              <a:defRPr/>
            </a:pPr>
            <a:r>
              <a:rPr kumimoji="0" lang="en-US" sz="2000" b="0" i="0" u="none" strike="noStrike" kern="1200" cap="none" spc="0" normalizeH="0" baseline="0" noProof="0" dirty="0">
                <a:ln>
                  <a:noFill/>
                </a:ln>
                <a:effectLst/>
                <a:uLnTx/>
                <a:uFillTx/>
                <a:ea typeface="+mn-ea"/>
                <a:cs typeface="Arial Narrow"/>
              </a:rPr>
              <a:t>What we really are asking you to do is to reflect about your levels of professionalism: </a:t>
            </a:r>
            <a:r>
              <a:rPr kumimoji="0" lang="en-US" sz="2000" b="1" i="0" strike="noStrike" kern="1200" cap="none" spc="0" normalizeH="0" baseline="0" noProof="0" dirty="0">
                <a:ln>
                  <a:noFill/>
                </a:ln>
                <a:effectLst/>
                <a:uLnTx/>
                <a:uFillTx/>
                <a:ea typeface="+mn-ea"/>
                <a:cs typeface="Arial Narrow"/>
              </a:rPr>
              <a:t>where you are now, where you want to go and how you will get there</a:t>
            </a:r>
            <a:r>
              <a:rPr kumimoji="0" lang="en-US" sz="2000" b="0" i="0" u="none" strike="noStrike" kern="1200" cap="none" spc="0" normalizeH="0" baseline="0" noProof="0" dirty="0">
                <a:ln>
                  <a:noFill/>
                </a:ln>
                <a:effectLst/>
                <a:uLnTx/>
                <a:uFillTx/>
                <a:ea typeface="+mn-ea"/>
                <a:cs typeface="Arial Narrow"/>
              </a:rPr>
              <a:t>. </a:t>
            </a:r>
          </a:p>
          <a:p>
            <a:pPr marL="342900" marR="0" lvl="0" indent="-342900" algn="l" defTabSz="914400" rtl="0" eaLnBrk="1" fontAlgn="auto" latinLnBrk="0" hangingPunct="1">
              <a:lnSpc>
                <a:spcPct val="150000"/>
              </a:lnSpc>
              <a:spcBef>
                <a:spcPts val="0"/>
              </a:spcBef>
              <a:spcAft>
                <a:spcPts val="0"/>
              </a:spcAft>
              <a:buClr>
                <a:schemeClr val="tx1"/>
              </a:buClr>
              <a:buSzPct val="85000"/>
              <a:buFont typeface="Courier New" panose="02070309020205020404" pitchFamily="49" charset="0"/>
              <a:buChar char="o"/>
              <a:tabLst/>
              <a:defRPr/>
            </a:pPr>
            <a:r>
              <a:rPr kumimoji="0" lang="en-US" sz="2000" b="0" i="0" u="none" strike="noStrike" kern="1200" cap="none" spc="0" normalizeH="0" baseline="0" noProof="0" dirty="0">
                <a:ln>
                  <a:noFill/>
                </a:ln>
                <a:solidFill>
                  <a:srgbClr val="000000"/>
                </a:solidFill>
                <a:effectLst/>
                <a:highlight>
                  <a:srgbClr val="00FFFF"/>
                </a:highlight>
                <a:uLnTx/>
                <a:uFillTx/>
                <a:ea typeface="+mn-ea"/>
                <a:cs typeface="Arial Narrow"/>
              </a:rPr>
              <a:t>Reflection is the primary way we change their behaviour.</a:t>
            </a:r>
          </a:p>
          <a:p>
            <a:pPr marL="342900" marR="0" lvl="0" indent="-342900" algn="l" defTabSz="914400" rtl="0" eaLnBrk="1" fontAlgn="auto" latinLnBrk="0" hangingPunct="1">
              <a:lnSpc>
                <a:spcPct val="150000"/>
              </a:lnSpc>
              <a:spcBef>
                <a:spcPts val="0"/>
              </a:spcBef>
              <a:spcAft>
                <a:spcPts val="0"/>
              </a:spcAft>
              <a:buClr>
                <a:schemeClr val="tx1"/>
              </a:buClr>
              <a:buSzPct val="85000"/>
              <a:buFont typeface="Courier New" panose="02070309020205020404" pitchFamily="49" charset="0"/>
              <a:buChar char="o"/>
              <a:tabLst/>
              <a:defRPr/>
            </a:pPr>
            <a:endParaRPr kumimoji="0" lang="en-US" sz="2000" b="1" i="0" u="none" strike="noStrike" kern="1200" cap="none" spc="0" normalizeH="0" baseline="0" noProof="0" dirty="0">
              <a:ln>
                <a:noFill/>
              </a:ln>
              <a:solidFill>
                <a:prstClr val="white"/>
              </a:solidFill>
              <a:effectLst/>
              <a:highlight>
                <a:srgbClr val="FF0000"/>
              </a:highlight>
              <a:uLnTx/>
              <a:uFillTx/>
              <a:ea typeface="+mn-ea"/>
              <a:cs typeface="Arial Narrow"/>
            </a:endParaRPr>
          </a:p>
          <a:p>
            <a:pPr marL="342900" marR="0" lvl="0" indent="-342900" algn="l" defTabSz="914400" rtl="0" eaLnBrk="1" fontAlgn="auto" latinLnBrk="0" hangingPunct="1">
              <a:lnSpc>
                <a:spcPct val="150000"/>
              </a:lnSpc>
              <a:spcBef>
                <a:spcPts val="0"/>
              </a:spcBef>
              <a:spcAft>
                <a:spcPts val="0"/>
              </a:spcAft>
              <a:buClr>
                <a:schemeClr val="tx1"/>
              </a:buClr>
              <a:buSzPct val="85000"/>
              <a:buFont typeface="Courier New" panose="02070309020205020404" pitchFamily="49" charset="0"/>
              <a:buChar char="o"/>
              <a:tabLst/>
              <a:defRPr/>
            </a:pPr>
            <a:r>
              <a:rPr kumimoji="0" lang="en-US" sz="2000" b="1" i="0" u="none" strike="noStrike" kern="1200" cap="none" spc="0" normalizeH="0" baseline="0" noProof="0" dirty="0">
                <a:ln>
                  <a:noFill/>
                </a:ln>
                <a:effectLst/>
                <a:highlight>
                  <a:srgbClr val="00FFFF"/>
                </a:highlight>
                <a:uLnTx/>
                <a:uFillTx/>
                <a:ea typeface="+mn-ea"/>
                <a:cs typeface="Arial Narrow"/>
              </a:rPr>
              <a:t>EXAMINE THAT EXPERIENCE – DON’T JUST LIVE IT</a:t>
            </a:r>
          </a:p>
          <a:p>
            <a:pPr marL="342900" marR="0" lvl="0" indent="-342900" algn="l" defTabSz="914400" rtl="0" eaLnBrk="1" fontAlgn="auto" latinLnBrk="0" hangingPunct="1">
              <a:lnSpc>
                <a:spcPct val="150000"/>
              </a:lnSpc>
              <a:spcBef>
                <a:spcPts val="0"/>
              </a:spcBef>
              <a:spcAft>
                <a:spcPts val="0"/>
              </a:spcAft>
              <a:buClr>
                <a:schemeClr val="tx1"/>
              </a:buClr>
              <a:buSzPct val="85000"/>
              <a:buFont typeface="Courier New" panose="02070309020205020404" pitchFamily="49" charset="0"/>
              <a:buChar char="o"/>
              <a:tabLst/>
              <a:defRPr/>
            </a:pPr>
            <a:endParaRPr kumimoji="0" lang="en-US" sz="2000" b="0" i="0" u="none" strike="noStrike" kern="1200" cap="none" spc="0" normalizeH="0" baseline="0" noProof="0" dirty="0">
              <a:ln>
                <a:noFill/>
              </a:ln>
              <a:solidFill>
                <a:srgbClr val="000000"/>
              </a:solidFill>
              <a:effectLst/>
              <a:uLnTx/>
              <a:uFillTx/>
              <a:ea typeface="+mn-ea"/>
              <a:cs typeface="Arial Narrow"/>
            </a:endParaRPr>
          </a:p>
          <a:p>
            <a:pPr marL="342900" marR="0" lvl="0" indent="-342900" algn="l" defTabSz="914400" rtl="0" eaLnBrk="1" fontAlgn="auto" latinLnBrk="0" hangingPunct="1">
              <a:lnSpc>
                <a:spcPct val="150000"/>
              </a:lnSpc>
              <a:spcBef>
                <a:spcPts val="0"/>
              </a:spcBef>
              <a:spcAft>
                <a:spcPts val="0"/>
              </a:spcAft>
              <a:buClr>
                <a:schemeClr val="tx1"/>
              </a:buClr>
              <a:buSzPct val="85000"/>
              <a:buFont typeface="Courier New" panose="02070309020205020404" pitchFamily="49" charset="0"/>
              <a:buChar char="o"/>
              <a:tabLst/>
              <a:defRPr/>
            </a:pPr>
            <a:r>
              <a:rPr kumimoji="0" lang="en-US" sz="2000" b="0" i="0" u="none" strike="noStrike" kern="1200" cap="none" spc="0" normalizeH="0" baseline="0" noProof="0" dirty="0">
                <a:ln>
                  <a:noFill/>
                </a:ln>
                <a:solidFill>
                  <a:srgbClr val="000000"/>
                </a:solidFill>
                <a:effectLst/>
                <a:uLnTx/>
                <a:uFillTx/>
                <a:ea typeface="+mn-ea"/>
                <a:cs typeface="Arial Narrow"/>
              </a:rPr>
              <a:t>Develop the ability to explore and examine your own experiences and actions because when you do you open up the possibility of purposeful learning from work and life. </a:t>
            </a:r>
          </a:p>
          <a:p>
            <a:pPr marL="342900" marR="0" lvl="0" indent="-342900" algn="l" defTabSz="914400" rtl="0" eaLnBrk="1" fontAlgn="auto" latinLnBrk="0" hangingPunct="1">
              <a:lnSpc>
                <a:spcPct val="150000"/>
              </a:lnSpc>
              <a:spcBef>
                <a:spcPts val="0"/>
              </a:spcBef>
              <a:spcAft>
                <a:spcPts val="0"/>
              </a:spcAft>
              <a:buClr>
                <a:srgbClr val="FF0000"/>
              </a:buClr>
              <a:buSzPct val="85000"/>
              <a:buFont typeface="Courier New" panose="02070309020205020404" pitchFamily="49" charset="0"/>
              <a:buChar char="o"/>
              <a:tabLst/>
              <a:defRPr/>
            </a:pPr>
            <a:endParaRPr kumimoji="0" lang="en-US" sz="1800" b="0" i="0" u="none" strike="noStrike" kern="1200" cap="none" spc="0" normalizeH="0" baseline="0" noProof="0" dirty="0">
              <a:ln>
                <a:noFill/>
              </a:ln>
              <a:solidFill>
                <a:srgbClr val="FF0000"/>
              </a:solidFill>
              <a:effectLst/>
              <a:uLnTx/>
              <a:uFillTx/>
              <a:ea typeface="+mn-ea"/>
              <a:cs typeface="Arial Narrow"/>
            </a:endParaRPr>
          </a:p>
        </p:txBody>
      </p:sp>
      <p:pic>
        <p:nvPicPr>
          <p:cNvPr id="4" name="Picture 3">
            <a:extLst>
              <a:ext uri="{FF2B5EF4-FFF2-40B4-BE49-F238E27FC236}">
                <a16:creationId xmlns:a16="http://schemas.microsoft.com/office/drawing/2014/main" id="{D6064F80-BEAA-3A29-0F2D-0611490BFF03}"/>
              </a:ext>
            </a:extLst>
          </p:cNvPr>
          <p:cNvPicPr>
            <a:picLocks noChangeAspect="1"/>
          </p:cNvPicPr>
          <p:nvPr/>
        </p:nvPicPr>
        <p:blipFill>
          <a:blip r:embed="rId3"/>
          <a:stretch>
            <a:fillRect/>
          </a:stretch>
        </p:blipFill>
        <p:spPr>
          <a:xfrm>
            <a:off x="7797801" y="1138947"/>
            <a:ext cx="4394200" cy="4907678"/>
          </a:xfrm>
          <a:prstGeom prst="rect">
            <a:avLst/>
          </a:prstGeom>
        </p:spPr>
      </p:pic>
    </p:spTree>
    <p:extLst>
      <p:ext uri="{BB962C8B-B14F-4D97-AF65-F5344CB8AC3E}">
        <p14:creationId xmlns:p14="http://schemas.microsoft.com/office/powerpoint/2010/main" val="117285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1DDAA1-5B08-3386-2819-FB1E77187A70}"/>
              </a:ext>
            </a:extLst>
          </p:cNvPr>
          <p:cNvPicPr>
            <a:picLocks noChangeAspect="1"/>
          </p:cNvPicPr>
          <p:nvPr/>
        </p:nvPicPr>
        <p:blipFill>
          <a:blip r:embed="rId3"/>
          <a:stretch>
            <a:fillRect/>
          </a:stretch>
        </p:blipFill>
        <p:spPr>
          <a:xfrm>
            <a:off x="3109913" y="1556466"/>
            <a:ext cx="4914900" cy="4771493"/>
          </a:xfrm>
          <a:prstGeom prst="rect">
            <a:avLst/>
          </a:prstGeom>
        </p:spPr>
      </p:pic>
      <p:sp>
        <p:nvSpPr>
          <p:cNvPr id="10" name="TextBox 9">
            <a:extLst>
              <a:ext uri="{FF2B5EF4-FFF2-40B4-BE49-F238E27FC236}">
                <a16:creationId xmlns:a16="http://schemas.microsoft.com/office/drawing/2014/main" id="{031ABCB2-838F-BC9A-363D-D1A5F31169D4}"/>
              </a:ext>
            </a:extLst>
          </p:cNvPr>
          <p:cNvSpPr txBox="1"/>
          <p:nvPr/>
        </p:nvSpPr>
        <p:spPr>
          <a:xfrm>
            <a:off x="3752851" y="1719117"/>
            <a:ext cx="581025" cy="30008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AU" sz="1350" b="0" i="0" u="none" strike="noStrike" kern="1200" cap="none" spc="0" normalizeH="0" baseline="0" noProof="0" dirty="0">
                <a:ln>
                  <a:noFill/>
                </a:ln>
                <a:solidFill>
                  <a:prstClr val="black"/>
                </a:solidFill>
                <a:effectLst/>
                <a:uLnTx/>
                <a:uFillTx/>
                <a:ea typeface="+mn-ea"/>
                <a:cs typeface="Arial" panose="020B0604020202020204" pitchFamily="34" charset="0"/>
              </a:rPr>
              <a:t>1</a:t>
            </a:r>
          </a:p>
        </p:txBody>
      </p:sp>
      <p:sp>
        <p:nvSpPr>
          <p:cNvPr id="11" name="TextBox 10">
            <a:extLst>
              <a:ext uri="{FF2B5EF4-FFF2-40B4-BE49-F238E27FC236}">
                <a16:creationId xmlns:a16="http://schemas.microsoft.com/office/drawing/2014/main" id="{4BADE8B7-F001-B2C8-3912-93EECF7D5D95}"/>
              </a:ext>
            </a:extLst>
          </p:cNvPr>
          <p:cNvSpPr txBox="1"/>
          <p:nvPr/>
        </p:nvSpPr>
        <p:spPr>
          <a:xfrm>
            <a:off x="5680070" y="1251774"/>
            <a:ext cx="581025" cy="30008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AU" sz="1350" b="0" i="0" u="none" strike="noStrike" kern="1200" cap="none" spc="0" normalizeH="0" baseline="0" noProof="0" dirty="0">
                <a:ln>
                  <a:noFill/>
                </a:ln>
                <a:solidFill>
                  <a:prstClr val="black"/>
                </a:solidFill>
                <a:effectLst/>
                <a:uLnTx/>
                <a:uFillTx/>
                <a:ea typeface="+mn-ea"/>
                <a:cs typeface="Arial" panose="020B0604020202020204" pitchFamily="34" charset="0"/>
              </a:rPr>
              <a:t>2</a:t>
            </a:r>
          </a:p>
        </p:txBody>
      </p:sp>
      <p:sp>
        <p:nvSpPr>
          <p:cNvPr id="12" name="TextBox 11">
            <a:extLst>
              <a:ext uri="{FF2B5EF4-FFF2-40B4-BE49-F238E27FC236}">
                <a16:creationId xmlns:a16="http://schemas.microsoft.com/office/drawing/2014/main" id="{935BC80C-3E61-1B41-33D4-7104F6A6A38E}"/>
              </a:ext>
            </a:extLst>
          </p:cNvPr>
          <p:cNvSpPr txBox="1"/>
          <p:nvPr/>
        </p:nvSpPr>
        <p:spPr>
          <a:xfrm>
            <a:off x="7762872" y="3359920"/>
            <a:ext cx="323850" cy="30008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AU" sz="1350" b="0" i="0" u="none" strike="noStrike" kern="1200" cap="none" spc="0" normalizeH="0" baseline="0" noProof="0" dirty="0">
                <a:ln>
                  <a:noFill/>
                </a:ln>
                <a:solidFill>
                  <a:prstClr val="black"/>
                </a:solidFill>
                <a:effectLst/>
                <a:uLnTx/>
                <a:uFillTx/>
                <a:ea typeface="+mn-ea"/>
                <a:cs typeface="Arial" panose="020B0604020202020204" pitchFamily="34" charset="0"/>
              </a:rPr>
              <a:t>3</a:t>
            </a:r>
          </a:p>
        </p:txBody>
      </p:sp>
      <p:sp>
        <p:nvSpPr>
          <p:cNvPr id="13" name="TextBox 12">
            <a:extLst>
              <a:ext uri="{FF2B5EF4-FFF2-40B4-BE49-F238E27FC236}">
                <a16:creationId xmlns:a16="http://schemas.microsoft.com/office/drawing/2014/main" id="{518C147F-B98F-4909-0995-550AA32564AC}"/>
              </a:ext>
            </a:extLst>
          </p:cNvPr>
          <p:cNvSpPr txBox="1"/>
          <p:nvPr/>
        </p:nvSpPr>
        <p:spPr>
          <a:xfrm>
            <a:off x="6577014" y="5895979"/>
            <a:ext cx="581025" cy="30008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AU" sz="1350" b="0" i="0" u="none" strike="noStrike" kern="1200" cap="none" spc="0" normalizeH="0" baseline="0" noProof="0" dirty="0">
                <a:ln>
                  <a:noFill/>
                </a:ln>
                <a:solidFill>
                  <a:prstClr val="black"/>
                </a:solidFill>
                <a:effectLst/>
                <a:uLnTx/>
                <a:uFillTx/>
                <a:ea typeface="+mn-ea"/>
                <a:cs typeface="Arial" panose="020B0604020202020204" pitchFamily="34" charset="0"/>
              </a:rPr>
              <a:t>4</a:t>
            </a:r>
          </a:p>
        </p:txBody>
      </p:sp>
      <p:sp>
        <p:nvSpPr>
          <p:cNvPr id="14" name="TextBox 13">
            <a:extLst>
              <a:ext uri="{FF2B5EF4-FFF2-40B4-BE49-F238E27FC236}">
                <a16:creationId xmlns:a16="http://schemas.microsoft.com/office/drawing/2014/main" id="{85BA1972-BE59-952F-1710-FAB2C650F52A}"/>
              </a:ext>
            </a:extLst>
          </p:cNvPr>
          <p:cNvSpPr txBox="1"/>
          <p:nvPr/>
        </p:nvSpPr>
        <p:spPr>
          <a:xfrm>
            <a:off x="4624388" y="6330202"/>
            <a:ext cx="581025" cy="30008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AU" sz="1350" b="0" i="0" u="none" strike="noStrike" kern="1200" cap="none" spc="0" normalizeH="0" baseline="0" noProof="0" dirty="0">
                <a:ln>
                  <a:noFill/>
                </a:ln>
                <a:solidFill>
                  <a:prstClr val="black"/>
                </a:solidFill>
                <a:effectLst/>
                <a:uLnTx/>
                <a:uFillTx/>
                <a:ea typeface="+mn-ea"/>
                <a:cs typeface="Arial" panose="020B0604020202020204" pitchFamily="34" charset="0"/>
              </a:rPr>
              <a:t>5</a:t>
            </a:r>
          </a:p>
        </p:txBody>
      </p:sp>
      <p:sp>
        <p:nvSpPr>
          <p:cNvPr id="15" name="TextBox 14">
            <a:extLst>
              <a:ext uri="{FF2B5EF4-FFF2-40B4-BE49-F238E27FC236}">
                <a16:creationId xmlns:a16="http://schemas.microsoft.com/office/drawing/2014/main" id="{D8F544F8-E367-425D-1C1D-7898FD9E869A}"/>
              </a:ext>
            </a:extLst>
          </p:cNvPr>
          <p:cNvSpPr txBox="1"/>
          <p:nvPr/>
        </p:nvSpPr>
        <p:spPr>
          <a:xfrm>
            <a:off x="2643193" y="4262018"/>
            <a:ext cx="581025" cy="30008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AU" sz="1350" b="0" i="0" u="none" strike="noStrike" kern="1200" cap="none" spc="0" normalizeH="0" baseline="0" noProof="0" dirty="0">
                <a:ln>
                  <a:noFill/>
                </a:ln>
                <a:solidFill>
                  <a:prstClr val="black"/>
                </a:solidFill>
                <a:effectLst/>
                <a:uLnTx/>
                <a:uFillTx/>
                <a:ea typeface="+mn-ea"/>
                <a:cs typeface="Arial" panose="020B0604020202020204" pitchFamily="34" charset="0"/>
              </a:rPr>
              <a:t>6</a:t>
            </a:r>
          </a:p>
        </p:txBody>
      </p:sp>
      <p:sp>
        <p:nvSpPr>
          <p:cNvPr id="16" name="Title 11">
            <a:extLst>
              <a:ext uri="{FF2B5EF4-FFF2-40B4-BE49-F238E27FC236}">
                <a16:creationId xmlns:a16="http://schemas.microsoft.com/office/drawing/2014/main" id="{55C9554E-D20E-BFB9-1E98-C9FBE28B913C}"/>
              </a:ext>
            </a:extLst>
          </p:cNvPr>
          <p:cNvSpPr>
            <a:spLocks noGrp="1"/>
          </p:cNvSpPr>
          <p:nvPr>
            <p:ph type="ctrTitle"/>
          </p:nvPr>
        </p:nvSpPr>
        <p:spPr>
          <a:xfrm>
            <a:off x="430280" y="449927"/>
            <a:ext cx="9687755" cy="584775"/>
          </a:xfrm>
        </p:spPr>
        <p:txBody>
          <a:bodyPr/>
          <a:lstStyle/>
          <a:p>
            <a:r>
              <a:rPr lang="en-US" dirty="0">
                <a:solidFill>
                  <a:schemeClr val="tx1"/>
                </a:solidFill>
                <a:highlight>
                  <a:srgbClr val="00FFFF"/>
                </a:highlight>
                <a:latin typeface="+mn-lt"/>
              </a:rPr>
              <a:t>Graham Gibbs’ Reflective Cycle (1988)</a:t>
            </a:r>
          </a:p>
        </p:txBody>
      </p:sp>
    </p:spTree>
    <p:extLst>
      <p:ext uri="{BB962C8B-B14F-4D97-AF65-F5344CB8AC3E}">
        <p14:creationId xmlns:p14="http://schemas.microsoft.com/office/powerpoint/2010/main" val="190034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7F0CAD8C-B128-07B1-1809-F0C3D0593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180" y="1"/>
            <a:ext cx="9172751" cy="6857999"/>
          </a:xfrm>
          <a:prstGeom prst="rect">
            <a:avLst/>
          </a:prstGeom>
        </p:spPr>
      </p:pic>
    </p:spTree>
    <p:extLst>
      <p:ext uri="{BB962C8B-B14F-4D97-AF65-F5344CB8AC3E}">
        <p14:creationId xmlns:p14="http://schemas.microsoft.com/office/powerpoint/2010/main" val="19717291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diagram&#10;&#10;Description automatically generated">
            <a:extLst>
              <a:ext uri="{FF2B5EF4-FFF2-40B4-BE49-F238E27FC236}">
                <a16:creationId xmlns:a16="http://schemas.microsoft.com/office/drawing/2014/main" id="{17207BB5-3C2B-470C-96DE-B788646FFD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0288" cy="6858000"/>
          </a:xfrm>
          <a:prstGeom prst="rect">
            <a:avLst/>
          </a:prstGeom>
        </p:spPr>
      </p:pic>
      <p:pic>
        <p:nvPicPr>
          <p:cNvPr id="9" name="Picture 8" descr="Icon&#10;&#10;Description automatically generated">
            <a:extLst>
              <a:ext uri="{FF2B5EF4-FFF2-40B4-BE49-F238E27FC236}">
                <a16:creationId xmlns:a16="http://schemas.microsoft.com/office/drawing/2014/main" id="{7D6DADE2-FF41-4A09-826F-4D3C0CE9F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4975" y="2562324"/>
            <a:ext cx="1171346" cy="1171346"/>
          </a:xfrm>
          <a:prstGeom prst="rect">
            <a:avLst/>
          </a:prstGeom>
        </p:spPr>
      </p:pic>
      <p:sp>
        <p:nvSpPr>
          <p:cNvPr id="10" name="TextBox 9">
            <a:extLst>
              <a:ext uri="{FF2B5EF4-FFF2-40B4-BE49-F238E27FC236}">
                <a16:creationId xmlns:a16="http://schemas.microsoft.com/office/drawing/2014/main" id="{F984E370-216A-4945-BB11-AAA6D559D6B4}"/>
              </a:ext>
            </a:extLst>
          </p:cNvPr>
          <p:cNvSpPr txBox="1"/>
          <p:nvPr/>
        </p:nvSpPr>
        <p:spPr>
          <a:xfrm>
            <a:off x="9324975" y="1973530"/>
            <a:ext cx="1171346" cy="46166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prstClr val="white"/>
                </a:solidFill>
                <a:effectLst/>
                <a:uLnTx/>
                <a:uFillTx/>
                <a:ea typeface="+mn-ea"/>
                <a:cs typeface="Arial" panose="020B0604020202020204" pitchFamily="34" charset="0"/>
              </a:rPr>
              <a:t>Breakout Room Activity</a:t>
            </a:r>
          </a:p>
        </p:txBody>
      </p:sp>
      <p:sp>
        <p:nvSpPr>
          <p:cNvPr id="6" name="TextBox 5">
            <a:extLst>
              <a:ext uri="{FF2B5EF4-FFF2-40B4-BE49-F238E27FC236}">
                <a16:creationId xmlns:a16="http://schemas.microsoft.com/office/drawing/2014/main" id="{98FFB7F8-315F-4863-B207-FE7AE5044F4C}"/>
              </a:ext>
            </a:extLst>
          </p:cNvPr>
          <p:cNvSpPr txBox="1"/>
          <p:nvPr/>
        </p:nvSpPr>
        <p:spPr>
          <a:xfrm>
            <a:off x="2347469" y="4062759"/>
            <a:ext cx="7496175" cy="146193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700" b="0" i="0" u="none" strike="noStrike" kern="1200" cap="none" spc="0" normalizeH="0" baseline="0" noProof="0" dirty="0">
                <a:ln>
                  <a:noFill/>
                </a:ln>
                <a:effectLst/>
                <a:highlight>
                  <a:srgbClr val="00FFFF"/>
                </a:highlight>
                <a:uLnTx/>
                <a:uFillTx/>
                <a:ea typeface="+mn-ea"/>
                <a:cs typeface="+mn-cs"/>
              </a:rPr>
              <a:t> Examine the Experience!</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highlight>
                <a:srgbClr val="FF0000"/>
              </a:highlight>
              <a:uLnTx/>
              <a:uFillTx/>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highlight>
                  <a:srgbClr val="000000"/>
                </a:highlight>
                <a:uLnTx/>
                <a:uFillTx/>
                <a:ea typeface="+mn-ea"/>
                <a:cs typeface="+mn-cs"/>
              </a:rPr>
              <a:t>Think about a peak experience  - best work/meeting/most engaging presenter, completion of a particular task etc. Ask yourself (Reflect): What made the experience so successful? Share with the class.</a:t>
            </a:r>
          </a:p>
        </p:txBody>
      </p:sp>
      <p:sp>
        <p:nvSpPr>
          <p:cNvPr id="2" name="Speech Bubble: Rectangle with Corners Rounded 1">
            <a:extLst>
              <a:ext uri="{FF2B5EF4-FFF2-40B4-BE49-F238E27FC236}">
                <a16:creationId xmlns:a16="http://schemas.microsoft.com/office/drawing/2014/main" id="{CCAD77C3-7643-2E9E-2A02-ACC380443D32}"/>
              </a:ext>
            </a:extLst>
          </p:cNvPr>
          <p:cNvSpPr/>
          <p:nvPr/>
        </p:nvSpPr>
        <p:spPr>
          <a:xfrm>
            <a:off x="5213580" y="405050"/>
            <a:ext cx="2562225" cy="1514475"/>
          </a:xfrm>
          <a:prstGeom prst="wedgeRoundRectCallout">
            <a:avLst>
              <a:gd name="adj1" fmla="val 23219"/>
              <a:gd name="adj2" fmla="val 198244"/>
              <a:gd name="adj3" fmla="val 16667"/>
            </a:avLst>
          </a:prstGeom>
          <a:solidFill>
            <a:srgbClr val="7030A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a:ln>
                <a:noFill/>
              </a:ln>
              <a:solidFill>
                <a:prstClr val="white"/>
              </a:solidFill>
              <a:effectLst/>
              <a:uLnTx/>
              <a:uFillTx/>
              <a:ea typeface="+mn-ea"/>
              <a:cs typeface="+mn-cs"/>
            </a:endParaRPr>
          </a:p>
        </p:txBody>
      </p:sp>
      <p:sp>
        <p:nvSpPr>
          <p:cNvPr id="3" name="TextBox 2">
            <a:extLst>
              <a:ext uri="{FF2B5EF4-FFF2-40B4-BE49-F238E27FC236}">
                <a16:creationId xmlns:a16="http://schemas.microsoft.com/office/drawing/2014/main" id="{8F828EDE-41C2-02AE-0750-7847FD179A3B}"/>
              </a:ext>
            </a:extLst>
          </p:cNvPr>
          <p:cNvSpPr txBox="1"/>
          <p:nvPr/>
        </p:nvSpPr>
        <p:spPr>
          <a:xfrm>
            <a:off x="5277081" y="579456"/>
            <a:ext cx="2457220" cy="108491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ea typeface="+mn-ea"/>
                <a:cs typeface="Arial" panose="020B0604020202020204" pitchFamily="34" charset="0"/>
              </a:rPr>
              <a:t>Experience</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600" b="0" i="1" u="none" strike="noStrike" kern="1200" cap="none" spc="0" normalizeH="0" baseline="0" noProof="0" dirty="0">
              <a:ln>
                <a:noFill/>
              </a:ln>
              <a:solidFill>
                <a:prstClr val="white"/>
              </a:solidFill>
              <a:effectLst/>
              <a:uLnTx/>
              <a:uFillTx/>
              <a:ea typeface="+mn-ea"/>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350" b="0" i="1" u="none" strike="noStrike" kern="1200" cap="none" spc="0" normalizeH="0" baseline="0" noProof="0" dirty="0">
                <a:ln>
                  <a:noFill/>
                </a:ln>
                <a:solidFill>
                  <a:prstClr val="white"/>
                </a:solidFill>
                <a:effectLst/>
                <a:uLnTx/>
                <a:uFillTx/>
                <a:ea typeface="+mn-ea"/>
                <a:cs typeface="Arial" panose="020B0604020202020204" pitchFamily="34" charset="0"/>
              </a:rPr>
              <a:t>Noun</a:t>
            </a:r>
            <a:r>
              <a:rPr kumimoji="0" lang="en-US" sz="1350" b="0" i="0" u="none" strike="noStrike" kern="1200" cap="none" spc="0" normalizeH="0" baseline="0" noProof="0" dirty="0">
                <a:ln>
                  <a:noFill/>
                </a:ln>
                <a:solidFill>
                  <a:prstClr val="white"/>
                </a:solidFill>
                <a:effectLst/>
                <a:uLnTx/>
                <a:uFillTx/>
                <a:ea typeface="+mn-ea"/>
                <a:cs typeface="Arial" panose="020B0604020202020204" pitchFamily="34" charset="0"/>
              </a:rPr>
              <a:t>. An event or occurrence which leaves an impression on someone</a:t>
            </a:r>
            <a:endParaRPr kumimoji="0" lang="en-AU" sz="1350" b="0" i="0" u="none" strike="noStrike" kern="1200" cap="none" spc="0" normalizeH="0" baseline="0" noProof="0" dirty="0">
              <a:ln>
                <a:noFill/>
              </a:ln>
              <a:solidFill>
                <a:prstClr val="white"/>
              </a:solidFill>
              <a:effectLst/>
              <a:uLnTx/>
              <a:uFillTx/>
              <a:ea typeface="+mn-ea"/>
              <a:cs typeface="Arial" panose="020B0604020202020204" pitchFamily="34" charset="0"/>
            </a:endParaRPr>
          </a:p>
        </p:txBody>
      </p:sp>
    </p:spTree>
    <p:extLst>
      <p:ext uri="{BB962C8B-B14F-4D97-AF65-F5344CB8AC3E}">
        <p14:creationId xmlns:p14="http://schemas.microsoft.com/office/powerpoint/2010/main" val="1067593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Words>
  <Application>Microsoft Office PowerPoint</Application>
  <PresentationFormat>Widescreen</PresentationFormat>
  <Paragraphs>31</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Barlow Light</vt:lpstr>
      <vt:lpstr>Calibri</vt:lpstr>
      <vt:lpstr>Calibri Light</vt:lpstr>
      <vt:lpstr>Courier New</vt:lpstr>
      <vt:lpstr>Open Sans Light</vt:lpstr>
      <vt:lpstr>Open Sans Semibold</vt:lpstr>
      <vt:lpstr>Office Theme</vt:lpstr>
      <vt:lpstr>Professionals are also engage in Reflection</vt:lpstr>
      <vt:lpstr>Reflection</vt:lpstr>
      <vt:lpstr>Graham Gibbs’ Reflective Cycle (1988)</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Professionals are also engage in Reflection</dc:title>
  <dc:creator>Jason Sargent</dc:creator>
  <cp:lastModifiedBy>Jason Sargent</cp:lastModifiedBy>
  <cp:revision>1</cp:revision>
  <dcterms:created xsi:type="dcterms:W3CDTF">2023-05-18T02:17:32Z</dcterms:created>
  <dcterms:modified xsi:type="dcterms:W3CDTF">2023-05-18T02:18:18Z</dcterms:modified>
</cp:coreProperties>
</file>