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D1D47-C7B2-7E47-B7AF-215DB78F4B90}" v="1" dt="2020-04-19T13:18:1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327"/>
  </p:normalViewPr>
  <p:slideViewPr>
    <p:cSldViewPr>
      <p:cViewPr varScale="1">
        <p:scale>
          <a:sx n="123" d="100"/>
          <a:sy n="123" d="100"/>
        </p:scale>
        <p:origin x="28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Cereceda Castellani" userId="dce6f0a5-8564-464c-868b-0e35569bdb6d" providerId="ADAL" clId="{D01D1D47-C7B2-7E47-B7AF-215DB78F4B90}"/>
    <pc:docChg chg="modSld">
      <pc:chgData name="Karina Cereceda Castellani" userId="dce6f0a5-8564-464c-868b-0e35569bdb6d" providerId="ADAL" clId="{D01D1D47-C7B2-7E47-B7AF-215DB78F4B90}" dt="2020-04-19T13:18:23.011" v="23" actId="20577"/>
      <pc:docMkLst>
        <pc:docMk/>
      </pc:docMkLst>
      <pc:sldChg chg="delSp modSp">
        <pc:chgData name="Karina Cereceda Castellani" userId="dce6f0a5-8564-464c-868b-0e35569bdb6d" providerId="ADAL" clId="{D01D1D47-C7B2-7E47-B7AF-215DB78F4B90}" dt="2020-04-19T13:18:23.011" v="23" actId="20577"/>
        <pc:sldMkLst>
          <pc:docMk/>
          <pc:sldMk cId="3151417389" sldId="257"/>
        </pc:sldMkLst>
        <pc:spChg chg="del mod">
          <ac:chgData name="Karina Cereceda Castellani" userId="dce6f0a5-8564-464c-868b-0e35569bdb6d" providerId="ADAL" clId="{D01D1D47-C7B2-7E47-B7AF-215DB78F4B90}" dt="2020-04-19T13:18:19.838" v="22" actId="478"/>
          <ac:spMkLst>
            <pc:docMk/>
            <pc:sldMk cId="3151417389" sldId="257"/>
            <ac:spMk id="26" creationId="{505D5AD7-9ECA-254D-9F05-D67ECE34C799}"/>
          </ac:spMkLst>
        </pc:spChg>
        <pc:spChg chg="mod">
          <ac:chgData name="Karina Cereceda Castellani" userId="dce6f0a5-8564-464c-868b-0e35569bdb6d" providerId="ADAL" clId="{D01D1D47-C7B2-7E47-B7AF-215DB78F4B90}" dt="2020-04-19T13:18:23.011" v="23" actId="20577"/>
          <ac:spMkLst>
            <pc:docMk/>
            <pc:sldMk cId="3151417389" sldId="257"/>
            <ac:spMk id="20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2DF6E-6A1F-441F-AD2E-20141E856209}" type="datetimeFigureOut">
              <a:rPr lang="en-AU" smtClean="0"/>
              <a:t>19/4/20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33E49-4BC6-4034-A8B9-74F29EF464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46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6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57BAC8-4C73-444D-A0E0-09694DA55D01}" type="slidenum">
              <a:rPr lang="en-A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923276" y="1272184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Munich</a:t>
            </a:r>
            <a:r>
              <a:rPr lang="en-US" sz="10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3333FF"/>
                </a:solidFill>
                <a:cs typeface="Arial" charset="0"/>
              </a:rPr>
              <a:t>R1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2915816" y="1391603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Berlin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dirty="0">
                <a:solidFill>
                  <a:srgbClr val="3333FF"/>
                </a:solidFill>
                <a:cs typeface="Arial" charset="0"/>
              </a:rPr>
              <a:t>S3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H="1" flipV="1">
            <a:off x="1783016" y="1607343"/>
            <a:ext cx="113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86000" y="142875"/>
            <a:ext cx="5022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333FF"/>
                </a:solidFill>
              </a:rPr>
              <a:t>Sample Mid Semester Skills Exam Option A </a:t>
            </a:r>
            <a:r>
              <a:rPr lang="en-US" sz="1400" dirty="0">
                <a:solidFill>
                  <a:srgbClr val="000000"/>
                </a:solidFill>
              </a:rPr>
              <a:t>– 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1726133" y="1398867"/>
            <a:ext cx="7027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2371410" y="1586459"/>
            <a:ext cx="872079" cy="27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3803650" y="1418075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G1/0/5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4" name="Text Box 41"/>
          <p:cNvSpPr txBox="1">
            <a:spLocks noChangeArrowheads="1"/>
          </p:cNvSpPr>
          <p:nvPr/>
        </p:nvSpPr>
        <p:spPr bwMode="auto">
          <a:xfrm>
            <a:off x="87313" y="68263"/>
            <a:ext cx="2055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2002079" y="1590080"/>
            <a:ext cx="4651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</a:rPr>
              <a:t>Trunk</a:t>
            </a:r>
            <a:endParaRPr lang="en-AU" sz="1000" dirty="0">
              <a:solidFill>
                <a:srgbClr val="FF0000"/>
              </a:solidFill>
            </a:endParaRPr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7153225" y="1351874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3333FF"/>
                </a:solidFill>
                <a:cs typeface="Arial" charset="0"/>
              </a:rPr>
              <a:t>PC1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VLAN150</a:t>
            </a:r>
            <a:endParaRPr lang="en-AU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H="1" flipV="1">
            <a:off x="5934869" y="1607738"/>
            <a:ext cx="12183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4466312" y="1586371"/>
            <a:ext cx="714217" cy="29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G1/0/5</a:t>
            </a:r>
            <a:endParaRPr lang="en-AU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>
            <a:off x="3854024" y="1607343"/>
            <a:ext cx="1142632" cy="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5897403" y="1391291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FF"/>
                </a:solidFill>
              </a:rPr>
              <a:t>G1/0/3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786607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7" name="Text Box 30"/>
          <p:cNvSpPr txBox="1">
            <a:spLocks noChangeArrowheads="1"/>
          </p:cNvSpPr>
          <p:nvPr/>
        </p:nvSpPr>
        <p:spPr bwMode="auto">
          <a:xfrm>
            <a:off x="7725986" y="1466970"/>
            <a:ext cx="9172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</a:rPr>
              <a:t>PC Ethernet</a:t>
            </a:r>
            <a:endParaRPr lang="en-AU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996657" y="1374895"/>
            <a:ext cx="938212" cy="4818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Hamburg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dirty="0">
                <a:solidFill>
                  <a:srgbClr val="3333FF"/>
                </a:solidFill>
                <a:cs typeface="Arial" charset="0"/>
              </a:rPr>
              <a:t>S4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4078681" y="1598599"/>
            <a:ext cx="511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F0000"/>
                </a:solidFill>
              </a:rPr>
              <a:t>Trunk</a:t>
            </a:r>
            <a:endParaRPr lang="en-AU" sz="1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63103"/>
              </p:ext>
            </p:extLst>
          </p:nvPr>
        </p:nvGraphicFramePr>
        <p:xfrm>
          <a:off x="2291279" y="2081506"/>
          <a:ext cx="351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Network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142.60.32.0/21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198.72.210.64/26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672" y="3612982"/>
            <a:ext cx="902817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 Tasks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HOST names on all switches and routers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Message of the Day on all devices, include Student ID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Descriptions on all router interfaces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Create both VLANs on both switches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Configure VLAN 200 as management VLAN on both switches</a:t>
            </a:r>
          </a:p>
          <a:p>
            <a:pPr marL="228600" indent="-228600">
              <a:buFontTx/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Management IP addresses on the switches as Hamburg 8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address, Berlin as 9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</a:t>
            </a:r>
          </a:p>
          <a:p>
            <a:pPr marL="228600" indent="-228600">
              <a:buFontTx/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default gateway IP addresses on both switches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Assign Port G1/0/3 on Hamburg switch to VLAN 150 Apples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trunking between Berlin switch and Hamburg switch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Trunk based Inter VLAN routing between Munich router and Berlin switch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All router IP addresses with 1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 in allocated subnet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The Loopback 0 on Munich router</a:t>
            </a:r>
          </a:p>
          <a:p>
            <a:pPr marL="228600" indent="-228600">
              <a:buAutoNum type="arabicPeriod"/>
            </a:pP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PC1 VLAN 150 with the 5</a:t>
            </a:r>
            <a:r>
              <a:rPr lang="en-AU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useable Host IP address and a default gateway IP address</a:t>
            </a:r>
          </a:p>
          <a:p>
            <a:pPr marL="228600" indent="-228600">
              <a:buAutoNum type="arabicPeriod"/>
            </a:pPr>
            <a:endParaRPr lang="en-AU" sz="1200" dirty="0"/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467544" y="2204864"/>
            <a:ext cx="1141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Loopback 0</a:t>
            </a:r>
          </a:p>
          <a:p>
            <a:pPr algn="ctr" eaLnBrk="1" hangingPunct="1"/>
            <a:endParaRPr lang="en-US" sz="800" dirty="0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 flipV="1">
            <a:off x="938407" y="1982152"/>
            <a:ext cx="129382" cy="22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94536"/>
              </p:ext>
            </p:extLst>
          </p:nvPr>
        </p:nvGraphicFramePr>
        <p:xfrm>
          <a:off x="6222047" y="2093508"/>
          <a:ext cx="1734935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Loopback 0 Network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53.20.5.32/27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4173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189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Granville</dc:creator>
  <cp:lastModifiedBy>Karina Cereceda Castellani</cp:lastModifiedBy>
  <cp:revision>25</cp:revision>
  <cp:lastPrinted>2015-10-05T20:24:19Z</cp:lastPrinted>
  <dcterms:created xsi:type="dcterms:W3CDTF">2015-10-03T02:52:56Z</dcterms:created>
  <dcterms:modified xsi:type="dcterms:W3CDTF">2020-04-19T13:18:27Z</dcterms:modified>
</cp:coreProperties>
</file>