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E79-1651-4F97-B9D0-92DEA8AD09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52C-1148-4520-8E76-A2E51567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E79-1651-4F97-B9D0-92DEA8AD09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52C-1148-4520-8E76-A2E51567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E79-1651-4F97-B9D0-92DEA8AD09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52C-1148-4520-8E76-A2E51567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8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E79-1651-4F97-B9D0-92DEA8AD09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52C-1148-4520-8E76-A2E51567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E79-1651-4F97-B9D0-92DEA8AD09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52C-1148-4520-8E76-A2E51567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4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E79-1651-4F97-B9D0-92DEA8AD09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52C-1148-4520-8E76-A2E51567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3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E79-1651-4F97-B9D0-92DEA8AD09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52C-1148-4520-8E76-A2E51567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E79-1651-4F97-B9D0-92DEA8AD09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52C-1148-4520-8E76-A2E51567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E79-1651-4F97-B9D0-92DEA8AD09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52C-1148-4520-8E76-A2E51567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E79-1651-4F97-B9D0-92DEA8AD09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52C-1148-4520-8E76-A2E51567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7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E79-1651-4F97-B9D0-92DEA8AD09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52C-1148-4520-8E76-A2E51567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8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8E79-1651-4F97-B9D0-92DEA8AD09F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352C-1148-4520-8E76-A2E51567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4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55000" r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7772400" cy="2667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How </a:t>
            </a:r>
            <a:r>
              <a:rPr lang="en-US" sz="3600" b="1" dirty="0"/>
              <a:t>A</a:t>
            </a:r>
            <a:r>
              <a:rPr lang="en-US" sz="3600" b="1" dirty="0" smtClean="0"/>
              <a:t>gricultural industry </a:t>
            </a:r>
            <a:br>
              <a:rPr lang="en-US" sz="3600" b="1" dirty="0" smtClean="0"/>
            </a:br>
            <a:r>
              <a:rPr lang="en-US" sz="3600" b="1" dirty="0" smtClean="0"/>
              <a:t>overcame </a:t>
            </a:r>
            <a:r>
              <a:rPr lang="en-US" sz="3600" b="1" dirty="0" smtClean="0"/>
              <a:t>Covid-19 </a:t>
            </a:r>
            <a:r>
              <a:rPr lang="en-US" sz="3600" b="1" dirty="0" smtClean="0"/>
              <a:t>impacts </a:t>
            </a:r>
            <a:br>
              <a:rPr lang="en-US" sz="3600" b="1" dirty="0" smtClean="0"/>
            </a:br>
            <a:r>
              <a:rPr lang="en-US" sz="3600" b="1" dirty="0" smtClean="0"/>
              <a:t>using </a:t>
            </a:r>
            <a:r>
              <a:rPr lang="en-US" sz="3600" b="1" dirty="0" smtClean="0"/>
              <a:t>controlling methods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2045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76400" y="2057400"/>
            <a:ext cx="6400800" cy="68580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Covid-19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124200"/>
            <a:ext cx="3348487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tiny thing </a:t>
            </a:r>
            <a:r>
              <a:rPr lang="en-US" dirty="0"/>
              <a:t>that shook the </a:t>
            </a:r>
            <a:r>
              <a:rPr lang="en-US" dirty="0" smtClean="0"/>
              <a:t>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4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Agricultural Industry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261" y="2422585"/>
            <a:ext cx="67056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here human resilience and ingenuity </a:t>
            </a:r>
          </a:p>
          <a:p>
            <a:pPr marL="0" indent="0">
              <a:buNone/>
            </a:pPr>
            <a:r>
              <a:rPr lang="en-US" dirty="0" smtClean="0"/>
              <a:t>overcame the Covid-19 impacts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4267200"/>
            <a:ext cx="471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USD 5.4 billion growth already </a:t>
            </a:r>
          </a:p>
          <a:p>
            <a:r>
              <a:rPr lang="en-US" sz="2800" b="1" dirty="0" smtClean="0"/>
              <a:t>and projected to increase!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8478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32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How Agricultural industry  overcame Covid-19 impacts  using controlling methods</vt:lpstr>
      <vt:lpstr>Covid-19</vt:lpstr>
      <vt:lpstr>Agricultural Industry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blahblah company overcame Covid-19 using controlling methods!</dc:title>
  <dc:creator>User</dc:creator>
  <cp:lastModifiedBy>User</cp:lastModifiedBy>
  <cp:revision>8</cp:revision>
  <dcterms:created xsi:type="dcterms:W3CDTF">2021-09-06T11:42:43Z</dcterms:created>
  <dcterms:modified xsi:type="dcterms:W3CDTF">2021-09-13T07:22:42Z</dcterms:modified>
</cp:coreProperties>
</file>