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D9F3-3D4A-478C-B26D-2981C5A44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6FF3C-893C-4E6C-9F76-5A1CDF2D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1C95-CE89-4FDD-8442-6E30AC0D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E003-C269-4B5A-8B26-BB7F15B5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A082-68F0-45FA-881C-6DEDDF43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46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1DEC-C39D-45E5-B5F9-84C0B6F7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97F9-2200-40FC-BEB4-6B48A86A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75E6-3A45-40FC-BE77-CB5B4387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EC26-A8D8-4DFE-9CEE-94C83D92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997E-D4CD-40CC-B944-A9F1E93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B5479-9EE8-4F31-AE64-752D77A44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02834-00B8-48C5-9DFD-4C00AB61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87D-D487-4C6B-A186-724E360D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DFE0-DF6D-41E9-A862-AAB7B88B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70FF-C30F-4356-936E-3DB565B2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8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5611-C086-4CF5-ADD6-90E7015A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4130-B6E9-4042-AA18-539B898E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EC5-C79F-4B4E-BFEE-C62B829A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1994-0588-415A-909C-B22F6ECE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A38D-F9E3-4E11-9A74-C17D5E25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9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F659-5B9A-441D-9511-E4DDA1D7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0DD8-2241-48CC-9696-50334193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AFEB-CD67-4201-B0DA-8E6C92B4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BF7E-3AA5-4F2D-8239-1BE84B9D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AA9D-8442-4DDC-AC31-EAE0D516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1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0713-2CD3-41FA-BC29-9F512F19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585B-F056-48D0-8F78-44C6CD69E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B79C-5238-4458-AF17-8194D0907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561DE-9F2D-44C5-8F14-FEAEC8AA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AF2E-CE5B-4E85-AF62-595A409A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4A68D-05FD-456D-94C3-FC21FD8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58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61EE-7A2F-4722-835B-56347534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3592-74FB-4924-BB44-CF2CC6BD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3127-F254-49E9-9FC1-B189433C6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7763E-4464-4564-910F-3B83A79C4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60B87-F107-4ED1-9638-90F9ABCDA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DF4FB-9EB2-4C7F-A3EE-8C6B6334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F71DB-F965-4726-BBBF-A3C8226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0240A-75EE-4C9D-8056-0A6CEA8F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81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234-126D-49E9-B766-80ABF5F7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C514-6514-4A0A-8A2A-90DF5C80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6BEF-5FF2-4CD9-94E4-0BDCFC04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C9C8A-058B-467E-853C-D3A6FE00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0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F197C-51E1-4264-9B30-10228B80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7F42A-B8C3-449A-A6EF-F1F0EB7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1053-B8B4-479A-9A28-6C0B0EAE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7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F28F-32D2-4D23-A5EF-3EFAA561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E8B6-2003-437E-8A2E-1004D784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B884-5A2F-4CBC-83C9-5FF6852FA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E9828-75E4-4688-872C-0E74859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086A2-6630-43B1-9C0F-38CDA1B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A1DC4-D1C5-49EE-A2CF-F9E88436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0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E6C1-D95F-4486-97AF-951619D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6965-87E2-431E-8EF0-30D23B1BB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3797C-AE8F-4913-A28A-5C01FF35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97B9-C937-4F58-B1D7-46B259A9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5C61E-325C-4BDA-A9BD-91240736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FDE21-F202-4D1F-9056-BDC431E1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BF5D9-0227-4258-BF84-74E098C5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C6F0-67EA-418B-B257-57AA86BC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D053-154D-42A2-8E66-FCA33A7A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625F-C6D6-462E-B50B-B16A8BF9094F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8D68-5490-4426-BAD1-EE044D9D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D468-2CBC-496C-97A1-BB62E928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1F1F-FFFC-4384-9A2D-8BDE18A55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D452-9930-4C09-AD94-09A0FAFCE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E4770-A3B4-4D50-942B-CF94A7973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How to configure IPv6 and ACL</a:t>
            </a:r>
          </a:p>
        </p:txBody>
      </p:sp>
    </p:spTree>
    <p:extLst>
      <p:ext uri="{BB962C8B-B14F-4D97-AF65-F5344CB8AC3E}">
        <p14:creationId xmlns:p14="http://schemas.microsoft.com/office/powerpoint/2010/main" val="25053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4FA1-0DA6-4179-AAAA-3400357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Configure ipv6 </a:t>
            </a:r>
            <a:r>
              <a:rPr lang="en-AU" dirty="0" err="1"/>
              <a:t>eigrp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5585-D8AE-4B70-9831-198ACC4C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you are configure your network with ipv6 for </a:t>
            </a:r>
            <a:r>
              <a:rPr lang="en-AU" dirty="0" err="1"/>
              <a:t>eigrp</a:t>
            </a:r>
            <a:r>
              <a:rPr lang="en-AU" dirty="0"/>
              <a:t> you apply it to the interfaces.</a:t>
            </a:r>
          </a:p>
        </p:txBody>
      </p:sp>
    </p:spTree>
    <p:extLst>
      <p:ext uri="{BB962C8B-B14F-4D97-AF65-F5344CB8AC3E}">
        <p14:creationId xmlns:p14="http://schemas.microsoft.com/office/powerpoint/2010/main" val="39381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96C50-06A8-4580-9A5B-A7BAD025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F96A14-52FD-493C-AA8E-6587E317AD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780" y="2825278"/>
            <a:ext cx="4479721" cy="2352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431A5-6846-4953-9BE2-C461C38A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6892" y="1825625"/>
            <a:ext cx="6546908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Router&gt;</a:t>
            </a:r>
            <a:r>
              <a:rPr lang="en-AU" dirty="0" err="1"/>
              <a:t>en</a:t>
            </a:r>
            <a:endParaRPr lang="en-AU" dirty="0"/>
          </a:p>
          <a:p>
            <a:r>
              <a:rPr lang="en-AU" dirty="0" err="1"/>
              <a:t>Router#config</a:t>
            </a:r>
            <a:r>
              <a:rPr lang="en-AU" dirty="0"/>
              <a:t> t</a:t>
            </a:r>
          </a:p>
          <a:p>
            <a:r>
              <a:rPr lang="en-AU" dirty="0"/>
              <a:t>Router(config)#ipv6 unicast-routing  ( need to type this to enable ipv6 in packet tracer0</a:t>
            </a:r>
          </a:p>
          <a:p>
            <a:r>
              <a:rPr lang="en-AU" dirty="0"/>
              <a:t>Router(config)#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Router(config-if)#ipv6 add 2001:db8:1::1/64</a:t>
            </a:r>
          </a:p>
          <a:p>
            <a:r>
              <a:rPr lang="en-AU" dirty="0"/>
              <a:t>Router(config-if)#no shut</a:t>
            </a:r>
          </a:p>
          <a:p>
            <a:r>
              <a:rPr lang="en-AU" dirty="0"/>
              <a:t>Router(config-if)#</a:t>
            </a:r>
            <a:r>
              <a:rPr lang="en-AU" dirty="0" err="1"/>
              <a:t>int</a:t>
            </a:r>
            <a:r>
              <a:rPr lang="en-AU" dirty="0"/>
              <a:t> g0/1</a:t>
            </a:r>
          </a:p>
          <a:p>
            <a:r>
              <a:rPr lang="en-AU" dirty="0"/>
              <a:t>Router(config-if)#ipv6 add 2001:db8:2::1/64</a:t>
            </a:r>
          </a:p>
          <a:p>
            <a:r>
              <a:rPr lang="en-AU" dirty="0"/>
              <a:t>Router(config-if)#no shut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7DE09-8AA1-4910-8251-42DAA64031D2}"/>
              </a:ext>
            </a:extLst>
          </p:cNvPr>
          <p:cNvSpPr txBox="1"/>
          <p:nvPr/>
        </p:nvSpPr>
        <p:spPr>
          <a:xfrm>
            <a:off x="905069" y="204340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19144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3D9F-D77E-450F-A2FC-17C848B5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387A6-1FA2-48B8-9A7A-C63F0AF1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For PC2</a:t>
            </a:r>
          </a:p>
          <a:p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16D3F5-F362-4809-BEE6-989BD045E49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Router&gt;</a:t>
            </a:r>
            <a:r>
              <a:rPr lang="en-AU" dirty="0" err="1"/>
              <a:t>en</a:t>
            </a:r>
            <a:endParaRPr lang="en-AU" dirty="0"/>
          </a:p>
          <a:p>
            <a:r>
              <a:rPr lang="en-AU" dirty="0" err="1"/>
              <a:t>Router#config</a:t>
            </a:r>
            <a:r>
              <a:rPr lang="en-AU" dirty="0"/>
              <a:t> t</a:t>
            </a:r>
          </a:p>
          <a:p>
            <a:r>
              <a:rPr lang="en-AU" dirty="0"/>
              <a:t>Router(config)#ipv6 Router(config)#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Router(config-if)#ipv6 add 2001:db8:3::1/64</a:t>
            </a:r>
          </a:p>
          <a:p>
            <a:r>
              <a:rPr lang="en-AU" dirty="0"/>
              <a:t>Router(config-if)#no shut</a:t>
            </a:r>
          </a:p>
          <a:p>
            <a:r>
              <a:rPr lang="en-AU" dirty="0"/>
              <a:t>Router(config-if)#</a:t>
            </a:r>
            <a:r>
              <a:rPr lang="en-AU" dirty="0" err="1"/>
              <a:t>int</a:t>
            </a:r>
            <a:r>
              <a:rPr lang="en-AU" dirty="0"/>
              <a:t> g0/1</a:t>
            </a:r>
          </a:p>
          <a:p>
            <a:r>
              <a:rPr lang="en-AU" dirty="0"/>
              <a:t>Router(config-if)#ipv6 add 2001:db8:2::2/64</a:t>
            </a:r>
          </a:p>
          <a:p>
            <a:r>
              <a:rPr lang="en-AU" dirty="0"/>
              <a:t>Router(config-if)#no shut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62A8E-99A1-42C1-9DDF-16E990F5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05" y="2581156"/>
            <a:ext cx="511539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7AEA7-920B-4524-86D9-9F7619F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7743C-8747-475E-BCDF-311C3A1766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>
                <a:effectLst/>
              </a:rPr>
              <a:t>R1(config)#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g0/0</a:t>
            </a:r>
          </a:p>
          <a:p>
            <a:r>
              <a:rPr lang="en-AU" dirty="0">
                <a:effectLst/>
              </a:rPr>
              <a:t>R1(config-if)#ipv6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R1(config-if)#ipv6 router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R1(config-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router-id 1.1.1.1</a:t>
            </a:r>
          </a:p>
          <a:p>
            <a:r>
              <a:rPr lang="en-AU" dirty="0">
                <a:effectLst/>
              </a:rPr>
              <a:t>R1(config-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)#no shut</a:t>
            </a:r>
          </a:p>
          <a:p>
            <a:r>
              <a:rPr lang="en-AU" dirty="0">
                <a:effectLst/>
              </a:rPr>
              <a:t>R1(config-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g0/1</a:t>
            </a:r>
          </a:p>
          <a:p>
            <a:r>
              <a:rPr lang="en-AU" dirty="0">
                <a:effectLst/>
              </a:rPr>
              <a:t>R1(config-if)#ipv6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R1(config-if)#ipv6 router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R1(config-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router-id 1.1.1.1</a:t>
            </a:r>
          </a:p>
          <a:p>
            <a:r>
              <a:rPr lang="en-AU" dirty="0">
                <a:effectLst/>
              </a:rPr>
              <a:t>R1(config-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)#no shut</a:t>
            </a:r>
          </a:p>
          <a:p>
            <a:r>
              <a:rPr lang="en-AU" dirty="0">
                <a:effectLst/>
              </a:rPr>
              <a:t>R1(config-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355B-14D4-412F-8279-450C60B6E1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>
                <a:effectLst/>
              </a:rPr>
              <a:t>R2(config)#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g0/0</a:t>
            </a:r>
          </a:p>
          <a:p>
            <a:r>
              <a:rPr lang="en-AU" dirty="0">
                <a:effectLst/>
              </a:rPr>
              <a:t>R2(config-if)#ipv6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R2(config-if)#ipv6 router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R2(config-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router-id 2.2.2.2</a:t>
            </a:r>
          </a:p>
          <a:p>
            <a:r>
              <a:rPr lang="en-AU" dirty="0">
                <a:effectLst/>
              </a:rPr>
              <a:t>R2(config-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)#no shut</a:t>
            </a:r>
          </a:p>
          <a:p>
            <a:r>
              <a:rPr lang="en-AU" dirty="0">
                <a:effectLst/>
              </a:rPr>
              <a:t>R2(config-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g0/1</a:t>
            </a:r>
          </a:p>
          <a:p>
            <a:r>
              <a:rPr lang="en-AU" dirty="0">
                <a:effectLst/>
              </a:rPr>
              <a:t>R2(config-if)#ipv6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R2(config-if)#ipv6 router 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10</a:t>
            </a:r>
          </a:p>
          <a:p>
            <a:r>
              <a:rPr lang="en-AU" dirty="0">
                <a:effectLst/>
              </a:rPr>
              <a:t>R2(config-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r>
              <a:rPr lang="en-AU" dirty="0" err="1">
                <a:effectLst/>
              </a:rPr>
              <a:t>eigrp</a:t>
            </a:r>
            <a:r>
              <a:rPr lang="en-AU" dirty="0">
                <a:effectLst/>
              </a:rPr>
              <a:t> router-id 2.2.2.2</a:t>
            </a:r>
          </a:p>
          <a:p>
            <a:r>
              <a:rPr lang="en-AU" dirty="0">
                <a:effectLst/>
              </a:rPr>
              <a:t>R2(config-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)#no shut</a:t>
            </a:r>
          </a:p>
          <a:p>
            <a:r>
              <a:rPr lang="en-AU" dirty="0">
                <a:effectLst/>
              </a:rPr>
              <a:t>R2(config-</a:t>
            </a:r>
            <a:r>
              <a:rPr lang="en-AU" dirty="0" err="1">
                <a:effectLst/>
              </a:rPr>
              <a:t>rtr</a:t>
            </a:r>
            <a:r>
              <a:rPr lang="en-AU" dirty="0">
                <a:effectLst/>
              </a:rPr>
              <a:t>)#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66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DB97-F918-4CAC-8131-004062AF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B20D-DC1E-42CE-B2F4-B5E7489277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16940"/>
            <a:ext cx="5181600" cy="276870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561EE0-D7BE-4465-9E5F-9C67B18F5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17085"/>
            <a:ext cx="5181600" cy="27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9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7AEA7-920B-4524-86D9-9F7619F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Ospf</a:t>
            </a:r>
            <a:r>
              <a:rPr lang="en-AU" dirty="0"/>
              <a:t> ivp6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7743C-8747-475E-BCDF-311C3A1766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R1(config-if)#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R1(config-if)#ipv6 </a:t>
            </a:r>
            <a:r>
              <a:rPr lang="en-AU" dirty="0" err="1"/>
              <a:t>ospf</a:t>
            </a:r>
            <a:r>
              <a:rPr lang="en-AU" dirty="0"/>
              <a:t> 1 area 0</a:t>
            </a:r>
          </a:p>
          <a:p>
            <a:r>
              <a:rPr lang="en-AU" dirty="0"/>
              <a:t>R1(config-if)#exit</a:t>
            </a:r>
          </a:p>
          <a:p>
            <a:r>
              <a:rPr lang="en-AU" dirty="0"/>
              <a:t>R1(config)#ipv6 router </a:t>
            </a:r>
            <a:r>
              <a:rPr lang="en-AU" dirty="0" err="1"/>
              <a:t>ospf</a:t>
            </a:r>
            <a:r>
              <a:rPr lang="en-AU" dirty="0"/>
              <a:t> 1</a:t>
            </a:r>
          </a:p>
          <a:p>
            <a:r>
              <a:rPr lang="en-AU" dirty="0"/>
              <a:t>R1(config-</a:t>
            </a:r>
            <a:r>
              <a:rPr lang="en-AU" dirty="0" err="1"/>
              <a:t>rtr</a:t>
            </a:r>
            <a:r>
              <a:rPr lang="en-AU" dirty="0"/>
              <a:t>)#router-id 2.2.2.2</a:t>
            </a:r>
          </a:p>
          <a:p>
            <a:r>
              <a:rPr lang="en-AU" dirty="0"/>
              <a:t>R1(config-if)#</a:t>
            </a:r>
            <a:r>
              <a:rPr lang="en-AU" dirty="0" err="1"/>
              <a:t>int</a:t>
            </a:r>
            <a:r>
              <a:rPr lang="en-AU" dirty="0"/>
              <a:t> g0/1</a:t>
            </a:r>
          </a:p>
          <a:p>
            <a:r>
              <a:rPr lang="en-AU" dirty="0"/>
              <a:t>R1(config-if)#ipv6 </a:t>
            </a:r>
            <a:r>
              <a:rPr lang="en-AU" dirty="0" err="1"/>
              <a:t>ospf</a:t>
            </a:r>
            <a:r>
              <a:rPr lang="en-AU" dirty="0"/>
              <a:t> 1 area 0</a:t>
            </a:r>
          </a:p>
          <a:p>
            <a:r>
              <a:rPr lang="en-AU" dirty="0"/>
              <a:t>R1(config-if)#exit</a:t>
            </a:r>
          </a:p>
          <a:p>
            <a:r>
              <a:rPr lang="en-AU" dirty="0"/>
              <a:t>R1(config)#ipv6 router </a:t>
            </a:r>
            <a:r>
              <a:rPr lang="en-AU" dirty="0" err="1"/>
              <a:t>ospf</a:t>
            </a:r>
            <a:r>
              <a:rPr lang="en-AU" dirty="0"/>
              <a:t> 1</a:t>
            </a:r>
          </a:p>
          <a:p>
            <a:r>
              <a:rPr lang="en-AU" dirty="0"/>
              <a:t>R1(config-</a:t>
            </a:r>
            <a:r>
              <a:rPr lang="en-AU" dirty="0" err="1"/>
              <a:t>rtr</a:t>
            </a:r>
            <a:r>
              <a:rPr lang="en-AU" dirty="0"/>
              <a:t>)#router-id 2.2.2.2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355B-14D4-412F-8279-450C60B6E1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R2(config-if)#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R2(config-if)#ipv6 </a:t>
            </a:r>
            <a:r>
              <a:rPr lang="en-AU" dirty="0" err="1"/>
              <a:t>ospf</a:t>
            </a:r>
            <a:r>
              <a:rPr lang="en-AU" dirty="0"/>
              <a:t> 1 area 0</a:t>
            </a:r>
          </a:p>
          <a:p>
            <a:r>
              <a:rPr lang="en-AU" dirty="0"/>
              <a:t>R2(config-if)#exit</a:t>
            </a:r>
          </a:p>
          <a:p>
            <a:r>
              <a:rPr lang="en-AU" dirty="0"/>
              <a:t>R2(config)#ipv6 router </a:t>
            </a:r>
            <a:r>
              <a:rPr lang="en-AU" dirty="0" err="1"/>
              <a:t>ospf</a:t>
            </a:r>
            <a:r>
              <a:rPr lang="en-AU" dirty="0"/>
              <a:t> 1</a:t>
            </a:r>
          </a:p>
          <a:p>
            <a:r>
              <a:rPr lang="en-AU" dirty="0"/>
              <a:t>R2(config-</a:t>
            </a:r>
            <a:r>
              <a:rPr lang="en-AU" dirty="0" err="1"/>
              <a:t>rtr</a:t>
            </a:r>
            <a:r>
              <a:rPr lang="en-AU" dirty="0"/>
              <a:t>)#router-id 2.2.2.2</a:t>
            </a:r>
          </a:p>
          <a:p>
            <a:r>
              <a:rPr lang="en-AU" dirty="0"/>
              <a:t>R2(config-if)#</a:t>
            </a:r>
            <a:r>
              <a:rPr lang="en-AU" dirty="0" err="1"/>
              <a:t>int</a:t>
            </a:r>
            <a:r>
              <a:rPr lang="en-AU" dirty="0"/>
              <a:t> g0/1</a:t>
            </a:r>
          </a:p>
          <a:p>
            <a:r>
              <a:rPr lang="en-AU" dirty="0"/>
              <a:t>R2(config-if)#ipv6 </a:t>
            </a:r>
            <a:r>
              <a:rPr lang="en-AU" dirty="0" err="1"/>
              <a:t>ospf</a:t>
            </a:r>
            <a:r>
              <a:rPr lang="en-AU" dirty="0"/>
              <a:t> 1 area 0</a:t>
            </a:r>
          </a:p>
          <a:p>
            <a:r>
              <a:rPr lang="en-AU" dirty="0"/>
              <a:t>R2(config-if)#exit</a:t>
            </a:r>
          </a:p>
          <a:p>
            <a:r>
              <a:rPr lang="en-AU" dirty="0"/>
              <a:t>R2(config)#ipv6 router </a:t>
            </a:r>
            <a:r>
              <a:rPr lang="en-AU" dirty="0" err="1"/>
              <a:t>ospf</a:t>
            </a:r>
            <a:r>
              <a:rPr lang="en-AU" dirty="0"/>
              <a:t> 1</a:t>
            </a:r>
          </a:p>
          <a:p>
            <a:r>
              <a:rPr lang="en-AU" dirty="0"/>
              <a:t>R2(config-</a:t>
            </a:r>
            <a:r>
              <a:rPr lang="en-AU" dirty="0" err="1"/>
              <a:t>rtr</a:t>
            </a:r>
            <a:r>
              <a:rPr lang="en-AU" dirty="0"/>
              <a:t>)#router-id 2.2.2.2</a:t>
            </a:r>
          </a:p>
        </p:txBody>
      </p:sp>
    </p:spTree>
    <p:extLst>
      <p:ext uri="{BB962C8B-B14F-4D97-AF65-F5344CB8AC3E}">
        <p14:creationId xmlns:p14="http://schemas.microsoft.com/office/powerpoint/2010/main" val="32790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4B59-1583-4696-A783-33C1F7EA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3CD2C-30DD-4174-9FDD-D1464DD73F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5919"/>
            <a:ext cx="5181600" cy="279677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9DB186-7331-485A-BAF0-E2C8437A1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9898"/>
            <a:ext cx="5181600" cy="27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DFC6-D7C7-4420-8435-38EC6E81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8064B-D10F-4519-B112-9B63FCFA3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84" y="1825625"/>
            <a:ext cx="926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96C50-06A8-4580-9A5B-A7BAD025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F96A14-52FD-493C-AA8E-6587E317AD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780" y="2825278"/>
            <a:ext cx="4479721" cy="2352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431A5-6846-4953-9BE2-C461C38A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6892" y="1825625"/>
            <a:ext cx="6546908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Router&gt;</a:t>
            </a:r>
            <a:r>
              <a:rPr lang="en-AU" dirty="0" err="1"/>
              <a:t>en</a:t>
            </a:r>
            <a:endParaRPr lang="en-AU" dirty="0"/>
          </a:p>
          <a:p>
            <a:r>
              <a:rPr lang="en-AU" dirty="0" err="1"/>
              <a:t>Router#config</a:t>
            </a:r>
            <a:r>
              <a:rPr lang="en-AU" dirty="0"/>
              <a:t> t</a:t>
            </a:r>
          </a:p>
          <a:p>
            <a:r>
              <a:rPr lang="en-AU" dirty="0"/>
              <a:t>Router(config)#ipv6 unicast-routing  ( need to type this to enable ipv6 in packet tracer0</a:t>
            </a:r>
          </a:p>
          <a:p>
            <a:r>
              <a:rPr lang="en-AU" dirty="0"/>
              <a:t>Router(config)#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Router(config-if)#ipv6 add 2001:db8:1::1/64</a:t>
            </a:r>
          </a:p>
          <a:p>
            <a:r>
              <a:rPr lang="en-AU" dirty="0"/>
              <a:t>Router(config-if)#no shut</a:t>
            </a:r>
          </a:p>
          <a:p>
            <a:r>
              <a:rPr lang="en-AU" dirty="0"/>
              <a:t>Router(config-if)#</a:t>
            </a:r>
            <a:r>
              <a:rPr lang="en-AU" dirty="0" err="1"/>
              <a:t>int</a:t>
            </a:r>
            <a:r>
              <a:rPr lang="en-AU" dirty="0"/>
              <a:t> g0/1</a:t>
            </a:r>
          </a:p>
          <a:p>
            <a:r>
              <a:rPr lang="en-AU" dirty="0"/>
              <a:t>Router(config-if)#ipv6 add 2001:db8:2::1/64</a:t>
            </a:r>
          </a:p>
          <a:p>
            <a:r>
              <a:rPr lang="en-AU" dirty="0"/>
              <a:t>Router(config-if)#no shut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7DE09-8AA1-4910-8251-42DAA64031D2}"/>
              </a:ext>
            </a:extLst>
          </p:cNvPr>
          <p:cNvSpPr txBox="1"/>
          <p:nvPr/>
        </p:nvSpPr>
        <p:spPr>
          <a:xfrm>
            <a:off x="905069" y="204340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266816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6DAA4-7CE2-4D3A-B070-EDB264A8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387A6-1FA2-48B8-9A7A-C63F0AF1E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For PC2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62A8E-99A1-42C1-9DDF-16E990F5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05" y="2581156"/>
            <a:ext cx="5115395" cy="16956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16D3F5-F362-4809-BEE6-989BD045E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Router&gt;</a:t>
            </a:r>
            <a:r>
              <a:rPr lang="en-AU" dirty="0" err="1"/>
              <a:t>en</a:t>
            </a:r>
            <a:endParaRPr lang="en-AU" dirty="0"/>
          </a:p>
          <a:p>
            <a:r>
              <a:rPr lang="en-AU" dirty="0" err="1"/>
              <a:t>Router#config</a:t>
            </a:r>
            <a:r>
              <a:rPr lang="en-AU" dirty="0"/>
              <a:t> t</a:t>
            </a:r>
          </a:p>
          <a:p>
            <a:r>
              <a:rPr lang="en-AU" dirty="0"/>
              <a:t>Router(config)#ipv6 Router(config)#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Router(config-if)#ipv6 add 2001:db8:3::1/64</a:t>
            </a:r>
          </a:p>
          <a:p>
            <a:r>
              <a:rPr lang="en-AU" dirty="0"/>
              <a:t>Router(config-if)#no shut</a:t>
            </a:r>
          </a:p>
          <a:p>
            <a:r>
              <a:rPr lang="en-AU" dirty="0"/>
              <a:t>Router(config-if)#</a:t>
            </a:r>
            <a:r>
              <a:rPr lang="en-AU" dirty="0" err="1"/>
              <a:t>int</a:t>
            </a:r>
            <a:r>
              <a:rPr lang="en-AU" dirty="0"/>
              <a:t> g0/1</a:t>
            </a:r>
          </a:p>
          <a:p>
            <a:r>
              <a:rPr lang="en-AU" dirty="0"/>
              <a:t>Router(config-if)#ipv6 add 2001:db8:2::2/64</a:t>
            </a:r>
          </a:p>
          <a:p>
            <a:r>
              <a:rPr lang="en-AU" dirty="0"/>
              <a:t>Router(config-if)#no shut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0AE-48A2-47D6-8A40-D89A44FB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C1F0-F394-4D52-8E3D-747EAF22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you are configuring ipv6 with a routing protocol you configure the network protocol on the interfaces.</a:t>
            </a:r>
          </a:p>
          <a:p>
            <a:r>
              <a:rPr lang="en-AU" dirty="0"/>
              <a:t>This examples going to use </a:t>
            </a:r>
            <a:r>
              <a:rPr lang="en-AU" dirty="0" err="1"/>
              <a:t>RIPng</a:t>
            </a:r>
            <a:r>
              <a:rPr lang="en-AU" dirty="0"/>
              <a:t> which is ipv6 version or RIP in ipv6.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234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5028-6F2B-4C73-8925-57EB7195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067E0-05A1-4005-B4E7-45C1171862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R1(config)#</a:t>
            </a:r>
            <a:r>
              <a:rPr lang="en-AU" dirty="0" err="1"/>
              <a:t>int</a:t>
            </a:r>
            <a:r>
              <a:rPr lang="en-AU" dirty="0"/>
              <a:t> g0/0</a:t>
            </a:r>
          </a:p>
          <a:p>
            <a:r>
              <a:rPr lang="en-AU" dirty="0"/>
              <a:t>R1(config-if)#ipv6 rip cisco enable</a:t>
            </a:r>
          </a:p>
          <a:p>
            <a:r>
              <a:rPr lang="en-AU" dirty="0"/>
              <a:t>R1(config-if)#</a:t>
            </a:r>
          </a:p>
          <a:p>
            <a:r>
              <a:rPr lang="en-AU" dirty="0">
                <a:effectLst/>
              </a:rPr>
              <a:t>R1(config-if)#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g0/1</a:t>
            </a:r>
          </a:p>
          <a:p>
            <a:r>
              <a:rPr lang="en-AU" dirty="0">
                <a:effectLst/>
              </a:rPr>
              <a:t>R1(config-if)#ipv6 rip cisco enable</a:t>
            </a:r>
          </a:p>
          <a:p>
            <a:r>
              <a:rPr lang="en-AU" dirty="0">
                <a:effectLst/>
              </a:rPr>
              <a:t>R1(config-if)#</a:t>
            </a:r>
            <a:endParaRPr lang="en-AU" dirty="0"/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C927-241F-40F0-A353-313DE873B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>
                <a:effectLst/>
              </a:rPr>
              <a:t>Router(config-if)#hostname R2</a:t>
            </a:r>
          </a:p>
          <a:p>
            <a:r>
              <a:rPr lang="en-AU" dirty="0">
                <a:effectLst/>
              </a:rPr>
              <a:t>R2(config)#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g0/0</a:t>
            </a:r>
          </a:p>
          <a:p>
            <a:r>
              <a:rPr lang="en-AU" dirty="0">
                <a:effectLst/>
              </a:rPr>
              <a:t>R2(config-if)#ipv6 rip cisco enable</a:t>
            </a:r>
          </a:p>
          <a:p>
            <a:r>
              <a:rPr lang="en-AU" dirty="0">
                <a:effectLst/>
              </a:rPr>
              <a:t>R2(config-if)#</a:t>
            </a:r>
            <a:r>
              <a:rPr lang="en-AU" dirty="0" err="1">
                <a:effectLst/>
              </a:rPr>
              <a:t>int</a:t>
            </a:r>
            <a:r>
              <a:rPr lang="en-AU" dirty="0">
                <a:effectLst/>
              </a:rPr>
              <a:t> g0/1</a:t>
            </a:r>
          </a:p>
          <a:p>
            <a:r>
              <a:rPr lang="en-AU" dirty="0">
                <a:effectLst/>
              </a:rPr>
              <a:t>R2(config-if)#ipv6 rip cisco enable</a:t>
            </a:r>
          </a:p>
          <a:p>
            <a:r>
              <a:rPr lang="en-AU" dirty="0">
                <a:effectLst/>
              </a:rPr>
              <a:t>R2(config-if)#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30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18B1C-73A8-41CE-8480-A372C813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947D-5C0F-4F08-A46F-F73A28AEBF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>
                <a:effectLst/>
              </a:rPr>
              <a:t>R1#show ipv6 route</a:t>
            </a:r>
          </a:p>
          <a:p>
            <a:r>
              <a:rPr lang="en-AU" dirty="0">
                <a:effectLst/>
              </a:rPr>
              <a:t>via GigabitEthernet0/0, directly connected</a:t>
            </a:r>
          </a:p>
          <a:p>
            <a:r>
              <a:rPr lang="en-AU" dirty="0">
                <a:effectLst/>
              </a:rPr>
              <a:t>L 2001:DB8:1::1/128 [0/0]</a:t>
            </a:r>
          </a:p>
          <a:p>
            <a:r>
              <a:rPr lang="en-AU" dirty="0">
                <a:effectLst/>
              </a:rPr>
              <a:t>via GigabitEthernet0/0, receive</a:t>
            </a:r>
          </a:p>
          <a:p>
            <a:r>
              <a:rPr lang="en-AU" dirty="0">
                <a:effectLst/>
              </a:rPr>
              <a:t>C 2001:DB8:2::/64 [0/0]</a:t>
            </a:r>
          </a:p>
          <a:p>
            <a:r>
              <a:rPr lang="en-AU" dirty="0">
                <a:effectLst/>
              </a:rPr>
              <a:t>via GigabitEthernet0/1, directly connected</a:t>
            </a:r>
          </a:p>
          <a:p>
            <a:r>
              <a:rPr lang="en-AU" dirty="0">
                <a:effectLst/>
              </a:rPr>
              <a:t>L 2001:DB8:2::1/128 [0/0]</a:t>
            </a:r>
          </a:p>
          <a:p>
            <a:r>
              <a:rPr lang="en-AU" dirty="0">
                <a:effectLst/>
              </a:rPr>
              <a:t>via GigabitEthernet0/1, receive</a:t>
            </a:r>
          </a:p>
          <a:p>
            <a:r>
              <a:rPr lang="en-AU" dirty="0">
                <a:solidFill>
                  <a:srgbClr val="FF0000"/>
                </a:solidFill>
                <a:effectLst/>
              </a:rPr>
              <a:t>R 2001:DB8:3::/64 [120/2]</a:t>
            </a:r>
          </a:p>
          <a:p>
            <a:r>
              <a:rPr lang="en-AU" dirty="0">
                <a:effectLst/>
              </a:rPr>
              <a:t>via FE80::201:C7FF:FE61:6102, GigabitEthernet0/1</a:t>
            </a:r>
          </a:p>
          <a:p>
            <a:r>
              <a:rPr lang="en-AU" dirty="0">
                <a:effectLst/>
              </a:rPr>
              <a:t>L FF00::/8 [0/0]</a:t>
            </a:r>
          </a:p>
          <a:p>
            <a:r>
              <a:rPr lang="en-AU" dirty="0">
                <a:effectLst/>
              </a:rPr>
              <a:t>via Null0, receive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DBD382-154D-441C-9260-F9C599B897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R2#show ipv6 route</a:t>
            </a:r>
          </a:p>
          <a:p>
            <a:r>
              <a:rPr lang="en-AU" dirty="0">
                <a:solidFill>
                  <a:srgbClr val="FF0000"/>
                </a:solidFill>
                <a:effectLst/>
              </a:rPr>
              <a:t>R 2001:DB8:1::/64 [120/2]</a:t>
            </a:r>
          </a:p>
          <a:p>
            <a:r>
              <a:rPr lang="en-AU" dirty="0">
                <a:effectLst/>
              </a:rPr>
              <a:t>via FE80::2D0:FFFF:FED6:4702, GigabitEthernet0/1</a:t>
            </a:r>
          </a:p>
          <a:p>
            <a:r>
              <a:rPr lang="en-AU" dirty="0">
                <a:effectLst/>
              </a:rPr>
              <a:t>C 2001:DB8:2::/64 [0/0]</a:t>
            </a:r>
          </a:p>
          <a:p>
            <a:r>
              <a:rPr lang="en-AU" dirty="0">
                <a:effectLst/>
              </a:rPr>
              <a:t>via GigabitEthernet0/1, directly connected</a:t>
            </a:r>
          </a:p>
          <a:p>
            <a:r>
              <a:rPr lang="en-AU" dirty="0">
                <a:effectLst/>
              </a:rPr>
              <a:t>L 2001:DB8:2::2/128 [0/0]</a:t>
            </a:r>
          </a:p>
          <a:p>
            <a:r>
              <a:rPr lang="en-AU" dirty="0">
                <a:effectLst/>
              </a:rPr>
              <a:t>via GigabitEthernet0/1, receive</a:t>
            </a:r>
          </a:p>
          <a:p>
            <a:r>
              <a:rPr lang="en-AU" dirty="0">
                <a:effectLst/>
              </a:rPr>
              <a:t>C 2001:DB8:3::/64 [0/0]</a:t>
            </a:r>
          </a:p>
          <a:p>
            <a:r>
              <a:rPr lang="en-AU" dirty="0">
                <a:effectLst/>
              </a:rPr>
              <a:t>via GigabitEthernet0/0, directly connected</a:t>
            </a:r>
          </a:p>
          <a:p>
            <a:r>
              <a:rPr lang="en-AU" dirty="0">
                <a:effectLst/>
              </a:rPr>
              <a:t>L 2001:DB8:3::1/128 [0/0]</a:t>
            </a:r>
          </a:p>
          <a:p>
            <a:r>
              <a:rPr lang="en-AU" dirty="0">
                <a:effectLst/>
              </a:rPr>
              <a:t>via GigabitEthernet0/0, receive</a:t>
            </a:r>
          </a:p>
          <a:p>
            <a:r>
              <a:rPr lang="en-AU" dirty="0">
                <a:effectLst/>
              </a:rPr>
              <a:t>L FF00::/8 [0/0]</a:t>
            </a:r>
          </a:p>
          <a:p>
            <a:r>
              <a:rPr lang="en-AU" dirty="0">
                <a:effectLst/>
              </a:rPr>
              <a:t>via Null0, receive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89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3FEAF-E477-4E86-98F0-22AEEB8B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64E2D-3E80-457C-A7C5-EEB770223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1591"/>
            <a:ext cx="5181600" cy="341940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0702-D8D4-4CE5-9C7C-650B933AF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29431"/>
            <a:ext cx="5181600" cy="2943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8D9A0-FC92-4BAD-AF1F-16C3EC51B3B3}"/>
              </a:ext>
            </a:extLst>
          </p:cNvPr>
          <p:cNvSpPr txBox="1"/>
          <p:nvPr/>
        </p:nvSpPr>
        <p:spPr>
          <a:xfrm>
            <a:off x="1054359" y="1940767"/>
            <a:ext cx="221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Ping  from PC1 to PC2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7F4E5-B25C-4E7F-BC5B-FD91194FD28B}"/>
              </a:ext>
            </a:extLst>
          </p:cNvPr>
          <p:cNvSpPr txBox="1"/>
          <p:nvPr/>
        </p:nvSpPr>
        <p:spPr>
          <a:xfrm>
            <a:off x="6484776" y="2164702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Pc2 to pc1</a:t>
            </a:r>
          </a:p>
        </p:txBody>
      </p:sp>
    </p:spTree>
    <p:extLst>
      <p:ext uri="{BB962C8B-B14F-4D97-AF65-F5344CB8AC3E}">
        <p14:creationId xmlns:p14="http://schemas.microsoft.com/office/powerpoint/2010/main" val="177747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5EF9-E001-4B4A-AE9D-7631D687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6536-939C-43CC-8E84-84F7590A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using ipv6 you always type ipv6</a:t>
            </a:r>
          </a:p>
          <a:p>
            <a:r>
              <a:rPr lang="en-AU" dirty="0" err="1"/>
              <a:t>Router#show</a:t>
            </a:r>
            <a:r>
              <a:rPr lang="en-AU" dirty="0"/>
              <a:t> ipv6 route</a:t>
            </a:r>
          </a:p>
          <a:p>
            <a:r>
              <a:rPr lang="en-AU" dirty="0"/>
              <a:t>Please note in order to the ping the machine in ipv6 you have to do it  in the command prompt the sending of packet it does not work.</a:t>
            </a:r>
          </a:p>
        </p:txBody>
      </p:sp>
    </p:spTree>
    <p:extLst>
      <p:ext uri="{BB962C8B-B14F-4D97-AF65-F5344CB8AC3E}">
        <p14:creationId xmlns:p14="http://schemas.microsoft.com/office/powerpoint/2010/main" val="6297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895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ipv6 eigrp</vt:lpstr>
      <vt:lpstr>PowerPoint Presentation</vt:lpstr>
      <vt:lpstr>PowerPoint Presentation</vt:lpstr>
      <vt:lpstr>PowerPoint Presentation</vt:lpstr>
      <vt:lpstr>PowerPoint Presentation</vt:lpstr>
      <vt:lpstr>Ospf ivp6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Ciavarella</dc:creator>
  <cp:lastModifiedBy>Leonardo Ciavarella</cp:lastModifiedBy>
  <cp:revision>7</cp:revision>
  <dcterms:created xsi:type="dcterms:W3CDTF">2022-08-31T03:03:23Z</dcterms:created>
  <dcterms:modified xsi:type="dcterms:W3CDTF">2022-09-04T23:44:02Z</dcterms:modified>
</cp:coreProperties>
</file>