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2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3740A3-2D38-4589-B665-23F4C07E351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27D42FC-308C-4E1A-BDDB-2D52D96F7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667000"/>
            <a:ext cx="3724835" cy="197223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Assignment 3: </a:t>
            </a:r>
            <a:r>
              <a:rPr lang="en-US" dirty="0">
                <a:latin typeface="Arial Rounded MT Bold" pitchFamily="34" charset="0"/>
              </a:rPr>
              <a:t>The Professional Development</a:t>
            </a:r>
            <a:r>
              <a:rPr lang="en-US" dirty="0">
                <a:latin typeface="Arial Rounded MT Bold" pitchFamily="34" charset="0"/>
              </a:rPr>
              <a:t/>
            </a:r>
            <a:br>
              <a:rPr lang="en-US" dirty="0"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Reflection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7952" y="4876800"/>
            <a:ext cx="3309803" cy="804909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 M Ragib Rezwan</a:t>
            </a:r>
          </a:p>
          <a:p>
            <a:r>
              <a:rPr lang="en-US" dirty="0" smtClean="0">
                <a:latin typeface="Arial Rounded MT Bold" pitchFamily="34" charset="0"/>
              </a:rPr>
              <a:t>103172423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4400" y="304800"/>
            <a:ext cx="3313355" cy="1702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INF20028: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Professional Capabilities for a Digital World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819400"/>
            <a:ext cx="5992009" cy="3013229"/>
          </a:xfrm>
        </p:spPr>
        <p:txBody>
          <a:bodyPr/>
          <a:lstStyle/>
          <a:p>
            <a:r>
              <a:rPr lang="en-US" dirty="0" smtClean="0"/>
              <a:t>Privacy is a Human Right</a:t>
            </a:r>
          </a:p>
          <a:p>
            <a:endParaRPr lang="en-US" dirty="0" smtClean="0"/>
          </a:p>
          <a:p>
            <a:r>
              <a:rPr lang="en-US" dirty="0" smtClean="0"/>
              <a:t>Social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5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1200"/>
            <a:ext cx="7315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"No one shall be subjected to arbitrary interference with his privacy, family, home or correspondence, nor to attacks upon his </a:t>
            </a:r>
            <a:r>
              <a:rPr lang="en-US" dirty="0" err="1" smtClean="0"/>
              <a:t>honour</a:t>
            </a:r>
            <a:r>
              <a:rPr lang="en-US" dirty="0" smtClean="0"/>
              <a:t> and reputation. Everyone has the right to the protection of the law against such interference or attacks“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sz="1600" dirty="0" smtClean="0"/>
              <a:t>---United Nations Universal Declaration of Human Rights article 12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5" y="4350707"/>
            <a:ext cx="176348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3200400" cy="3063754"/>
          </a:xfrm>
        </p:spPr>
      </p:pic>
    </p:spTree>
    <p:extLst>
      <p:ext uri="{BB962C8B-B14F-4D97-AF65-F5344CB8AC3E}">
        <p14:creationId xmlns:p14="http://schemas.microsoft.com/office/powerpoint/2010/main" val="372578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81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Assignment 3: The Professional Development Reflection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2023-05-10T06:05:12Z</dcterms:created>
  <dcterms:modified xsi:type="dcterms:W3CDTF">2023-05-10T06:26:27Z</dcterms:modified>
</cp:coreProperties>
</file>