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4" r:id="rId6"/>
    <p:sldId id="259" r:id="rId7"/>
    <p:sldId id="262" r:id="rId8"/>
    <p:sldId id="266" r:id="rId9"/>
    <p:sldId id="267" r:id="rId10"/>
    <p:sldId id="270" r:id="rId11"/>
    <p:sldId id="294" r:id="rId12"/>
    <p:sldId id="271" r:id="rId13"/>
    <p:sldId id="272" r:id="rId14"/>
    <p:sldId id="275" r:id="rId15"/>
    <p:sldId id="295" r:id="rId16"/>
    <p:sldId id="276" r:id="rId17"/>
    <p:sldId id="298" r:id="rId18"/>
    <p:sldId id="297" r:id="rId19"/>
    <p:sldId id="290" r:id="rId20"/>
    <p:sldId id="282" r:id="rId21"/>
    <p:sldId id="292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303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file:///C:\Users\D69LXP2\Desktop\400px_tools/pic_temp/0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7" Type="http://schemas.openxmlformats.org/officeDocument/2006/relationships/tags" Target="../tags/tag10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file:///C:\Users\D69LXP2\Desktop\400px_tools/pic_temp/1_pic_quater_left_down.png" TargetMode="Externa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1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24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3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4.jpeg"/><Relationship Id="rId2" Type="http://schemas.openxmlformats.org/officeDocument/2006/relationships/tags" Target="../tags/tag42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52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60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file:///C:\Users\D69LXP2\Desktop\400px_tools/pic_temp/0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3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image" Target="file:///C:\Users\D69LXP2\Desktop\400px_tools/pic_temp/1_pic_quater_left_down.png" TargetMode="Externa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88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9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05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16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D69LXP2\Desktop\400px_tools/pic_temp/0_pic_quater_righ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0" Type="http://schemas.openxmlformats.org/officeDocument/2006/relationships/tags" Target="../tags/tag139.xml"/><Relationship Id="rId2" Type="http://schemas.openxmlformats.org/officeDocument/2006/relationships/tags" Target="../tags/tag127.xml"/><Relationship Id="rId19" Type="http://schemas.openxmlformats.org/officeDocument/2006/relationships/tags" Target="../tags/tag138.xml"/><Relationship Id="rId18" Type="http://schemas.openxmlformats.org/officeDocument/2006/relationships/tags" Target="../tags/tag137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image" Target="file:///C:\Users\D69LXP2\Desktop\400px_tools/pic_temp/1_pic_quater_left_down.png" TargetMode="External"/><Relationship Id="rId11" Type="http://schemas.openxmlformats.org/officeDocument/2006/relationships/image" Target="../media/image3.png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image" Target="file:///C:\Users\D69LXP2\Desktop\400px_tools/pic_temp/0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40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image" Target="file:///C:\Users\D69LXP2\Desktop\400px_tools/pic_temp/1_pic_quater_left_down.png" TargetMode="Externa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0095662" y="3343337"/>
            <a:ext cx="720090" cy="944799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9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378972" y="3344018"/>
            <a:ext cx="720090" cy="944118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>
            <p:custDataLst>
              <p:tags r:id="rId15"/>
            </p:custDataLst>
          </p:nvPr>
        </p:nvCxnSpPr>
        <p:spPr>
          <a:xfrm>
            <a:off x="2278508" y="3455353"/>
            <a:ext cx="762006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6"/>
            </p:custDataLst>
          </p:nvPr>
        </p:nvSpPr>
        <p:spPr>
          <a:xfrm>
            <a:off x="2293114" y="3507423"/>
            <a:ext cx="7620061" cy="62566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7"/>
            </p:custDataLst>
          </p:nvPr>
        </p:nvSpPr>
        <p:spPr>
          <a:xfrm>
            <a:off x="2292796" y="1903414"/>
            <a:ext cx="7620061" cy="1551937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72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1141343"/>
            <a:ext cx="12192000" cy="57103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4759959" y="3396298"/>
            <a:ext cx="5356497" cy="10814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4320540" y="0"/>
            <a:ext cx="7866984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7" name="图片 6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0095662" y="3343337"/>
            <a:ext cx="720090" cy="9447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9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378972" y="3344018"/>
            <a:ext cx="720090" cy="94411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4" hasCustomPrompt="1"/>
            <p:custDataLst>
              <p:tags r:id="rId15"/>
            </p:custDataLst>
          </p:nvPr>
        </p:nvSpPr>
        <p:spPr>
          <a:xfrm>
            <a:off x="3201035" y="3422106"/>
            <a:ext cx="5789930" cy="57467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6"/>
            </p:custDataLst>
          </p:nvPr>
        </p:nvSpPr>
        <p:spPr>
          <a:xfrm>
            <a:off x="3201035" y="1856831"/>
            <a:ext cx="5789930" cy="1479612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7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11471910" y="0"/>
            <a:ext cx="720090" cy="9447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7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9447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10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9441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7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9447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10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9441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7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11471910" y="5913201"/>
            <a:ext cx="720090" cy="9447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10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5913882"/>
            <a:ext cx="720090" cy="9441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10571797" y="0"/>
            <a:ext cx="1620202" cy="212579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9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4733734"/>
            <a:ext cx="1620202" cy="2124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30.xml"/><Relationship Id="rId7" Type="http://schemas.openxmlformats.org/officeDocument/2006/relationships/image" Target="file:///C:\Users\D69LXP2\Desktop\400px_tools/pic_temp/0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tags" Target="../tags/tag231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2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37.xml"/><Relationship Id="rId7" Type="http://schemas.openxmlformats.org/officeDocument/2006/relationships/image" Target="file:///C:\Users\D69LXP2\Desktop\400px_tools/pic_temp/0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241.xml"/><Relationship Id="rId16" Type="http://schemas.openxmlformats.org/officeDocument/2006/relationships/image" Target="../media/image15.png"/><Relationship Id="rId15" Type="http://schemas.openxmlformats.org/officeDocument/2006/relationships/tags" Target="../tags/tag240.xml"/><Relationship Id="rId14" Type="http://schemas.openxmlformats.org/officeDocument/2006/relationships/image" Target="../media/image14.png"/><Relationship Id="rId13" Type="http://schemas.openxmlformats.org/officeDocument/2006/relationships/tags" Target="../tags/tag239.xml"/><Relationship Id="rId12" Type="http://schemas.openxmlformats.org/officeDocument/2006/relationships/image" Target="../media/image13.jpeg"/><Relationship Id="rId11" Type="http://schemas.openxmlformats.org/officeDocument/2006/relationships/tags" Target="../tags/tag238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3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45.xml"/><Relationship Id="rId7" Type="http://schemas.openxmlformats.org/officeDocument/2006/relationships/image" Target="file:///C:\Users\D69LXP2\Desktop\400px_tools/pic_temp/0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248.xml"/><Relationship Id="rId14" Type="http://schemas.openxmlformats.org/officeDocument/2006/relationships/image" Target="../media/image16.png"/><Relationship Id="rId13" Type="http://schemas.openxmlformats.org/officeDocument/2006/relationships/tags" Target="../tags/tag247.xml"/><Relationship Id="rId12" Type="http://schemas.openxmlformats.org/officeDocument/2006/relationships/image" Target="../media/image13.jpeg"/><Relationship Id="rId11" Type="http://schemas.openxmlformats.org/officeDocument/2006/relationships/tags" Target="../tags/tag246.xml"/><Relationship Id="rId10" Type="http://schemas.openxmlformats.org/officeDocument/2006/relationships/image" Target="file:///C:\Users\D69LXP2\Desktop\400px_tools/pic_temp/1_pic_quater_left_down.png" TargetMode="External"/><Relationship Id="rId1" Type="http://schemas.openxmlformats.org/officeDocument/2006/relationships/tags" Target="../tags/tag24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image" Target="../media/image18.jpeg"/><Relationship Id="rId7" Type="http://schemas.openxmlformats.org/officeDocument/2006/relationships/tags" Target="../tags/tag252.xml"/><Relationship Id="rId6" Type="http://schemas.openxmlformats.org/officeDocument/2006/relationships/image" Target="../media/image17.jpeg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image" Target="../media/image19.jpeg"/><Relationship Id="rId10" Type="http://schemas.openxmlformats.org/officeDocument/2006/relationships/tags" Target="../tags/tag254.xml"/><Relationship Id="rId1" Type="http://schemas.openxmlformats.org/officeDocument/2006/relationships/tags" Target="../tags/tag24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63.xml"/><Relationship Id="rId7" Type="http://schemas.openxmlformats.org/officeDocument/2006/relationships/image" Target="../media/image20.png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" Type="http://schemas.openxmlformats.org/officeDocument/2006/relationships/tags" Target="../tags/tag25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68.xml"/><Relationship Id="rId7" Type="http://schemas.openxmlformats.org/officeDocument/2006/relationships/image" Target="../media/image21.png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" Type="http://schemas.openxmlformats.org/officeDocument/2006/relationships/tags" Target="../tags/tag26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image" Target="../media/image24.png"/><Relationship Id="rId5" Type="http://schemas.openxmlformats.org/officeDocument/2006/relationships/tags" Target="../tags/tag271.xml"/><Relationship Id="rId4" Type="http://schemas.openxmlformats.org/officeDocument/2006/relationships/image" Target="../media/image23.jpeg"/><Relationship Id="rId3" Type="http://schemas.openxmlformats.org/officeDocument/2006/relationships/tags" Target="../tags/tag270.xml"/><Relationship Id="rId2" Type="http://schemas.openxmlformats.org/officeDocument/2006/relationships/image" Target="../media/image22.jpe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tags" Target="../tags/tag26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image" Target="file:///C:\Users\D69LXP2\Desktop\400px_tools/pic_temp/pic_sup.png" TargetMode="External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299.xml"/><Relationship Id="rId22" Type="http://schemas.openxmlformats.org/officeDocument/2006/relationships/tags" Target="../tags/tag298.xml"/><Relationship Id="rId21" Type="http://schemas.openxmlformats.org/officeDocument/2006/relationships/tags" Target="../tags/tag297.xml"/><Relationship Id="rId20" Type="http://schemas.openxmlformats.org/officeDocument/2006/relationships/tags" Target="../tags/tag296.xml"/><Relationship Id="rId2" Type="http://schemas.openxmlformats.org/officeDocument/2006/relationships/image" Target="../media/image1.jpeg"/><Relationship Id="rId19" Type="http://schemas.openxmlformats.org/officeDocument/2006/relationships/tags" Target="../tags/tag295.xml"/><Relationship Id="rId18" Type="http://schemas.openxmlformats.org/officeDocument/2006/relationships/tags" Target="../tags/tag294.xml"/><Relationship Id="rId17" Type="http://schemas.openxmlformats.org/officeDocument/2006/relationships/tags" Target="../tags/tag293.xml"/><Relationship Id="rId16" Type="http://schemas.openxmlformats.org/officeDocument/2006/relationships/tags" Target="../tags/tag292.xml"/><Relationship Id="rId15" Type="http://schemas.openxmlformats.org/officeDocument/2006/relationships/tags" Target="../tags/tag291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tags" Target="../tags/tag27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image" Target="file:///C:\Users\D69LXP2\Desktop\400px_tools/pic_temp/0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65.xml"/><Relationship Id="rId13" Type="http://schemas.openxmlformats.org/officeDocument/2006/relationships/image" Target="../media/image5.png"/><Relationship Id="rId12" Type="http://schemas.openxmlformats.org/officeDocument/2006/relationships/tags" Target="../tags/tag164.xml"/><Relationship Id="rId11" Type="http://schemas.openxmlformats.org/officeDocument/2006/relationships/image" Target="file:///C:\Users\D69LXP2\Desktop\400px_tools/pic_temp/1_pic_quater_left_down.png" TargetMode="External"/><Relationship Id="rId10" Type="http://schemas.openxmlformats.org/officeDocument/2006/relationships/image" Target="../media/image3.png"/><Relationship Id="rId1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75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79.xml"/><Relationship Id="rId4" Type="http://schemas.openxmlformats.org/officeDocument/2006/relationships/image" Target="../media/image6.png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image" Target="file:///C:\Users\D69LXP2\Desktop\400px_tools/pic_temp/pic_sup.png" TargetMode="Externa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212.xml"/><Relationship Id="rId2" Type="http://schemas.openxmlformats.org/officeDocument/2006/relationships/image" Target="../media/image1.jpeg"/><Relationship Id="rId19" Type="http://schemas.openxmlformats.org/officeDocument/2006/relationships/tags" Target="../tags/tag211.xml"/><Relationship Id="rId18" Type="http://schemas.openxmlformats.org/officeDocument/2006/relationships/tags" Target="../tags/tag210.xml"/><Relationship Id="rId17" Type="http://schemas.openxmlformats.org/officeDocument/2006/relationships/tags" Target="../tags/tag209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tags" Target="../tags/tag204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tags" Target="../tags/tag19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15.xml"/><Relationship Id="rId3" Type="http://schemas.openxmlformats.org/officeDocument/2006/relationships/image" Target="../media/image7.png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18.xml"/><Relationship Id="rId3" Type="http://schemas.openxmlformats.org/officeDocument/2006/relationships/image" Target="../media/image8.png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23.xml"/><Relationship Id="rId7" Type="http://schemas.openxmlformats.org/officeDocument/2006/relationships/image" Target="../media/image9.png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image" Target="file:///C:\Users\D69LXP2\Desktop\400px_tools/pic_temp/pic_sup.png" TargetMode="External"/><Relationship Id="rId2" Type="http://schemas.openxmlformats.org/officeDocument/2006/relationships/image" Target="../media/image1.jpe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26.xml"/><Relationship Id="rId13" Type="http://schemas.openxmlformats.org/officeDocument/2006/relationships/image" Target="../media/image12.png"/><Relationship Id="rId12" Type="http://schemas.openxmlformats.org/officeDocument/2006/relationships/tags" Target="../tags/tag225.xml"/><Relationship Id="rId11" Type="http://schemas.openxmlformats.org/officeDocument/2006/relationships/image" Target="../media/image11.png"/><Relationship Id="rId10" Type="http://schemas.openxmlformats.org/officeDocument/2006/relationships/tags" Target="../tags/tag224.xml"/><Relationship Id="rId1" Type="http://schemas.openxmlformats.org/officeDocument/2006/relationships/tags" Target="../tags/tag2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2278508" y="4016692"/>
            <a:ext cx="762006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4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                  ——DETR: Detection Transformers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第四次组会汇报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85590" y="4819015"/>
            <a:ext cx="4237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李育恒</a:t>
            </a:r>
            <a:r>
              <a:rPr lang="en-US" altLang="zh-CN" sz="2400"/>
              <a:t>          2023</a:t>
            </a:r>
            <a:r>
              <a:rPr lang="zh-CN" altLang="en-US" sz="2400"/>
              <a:t>年</a:t>
            </a:r>
            <a:r>
              <a:rPr lang="en-US" altLang="zh-CN" sz="2400"/>
              <a:t>10</a:t>
            </a:r>
            <a:r>
              <a:rPr lang="zh-CN" altLang="en-US" sz="2400"/>
              <a:t>月</a:t>
            </a:r>
            <a:r>
              <a:rPr lang="en-US" altLang="zh-CN" sz="2400"/>
              <a:t>26</a:t>
            </a:r>
            <a:r>
              <a:rPr lang="zh-CN" altLang="en-US" sz="2400"/>
              <a:t>日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/>
          <a:stretch>
            <a:fillRect/>
          </a:stretch>
        </p:blipFill>
        <p:spPr>
          <a:xfrm>
            <a:off x="10571797" y="0"/>
            <a:ext cx="1620202" cy="212579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8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4733734"/>
            <a:ext cx="1620202" cy="212426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1818005" y="2434590"/>
            <a:ext cx="8395335" cy="1529715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/>
          </a:bodyPr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一切新功能新服务，都要尊重用户，以用户为中心，把产品体验做到极致！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1898650" y="4047490"/>
            <a:ext cx="8394700" cy="9417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—— 金山办公软件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/>
          <a:stretch>
            <a:fillRect/>
          </a:stretch>
        </p:blipFill>
        <p:spPr>
          <a:xfrm>
            <a:off x="10571797" y="0"/>
            <a:ext cx="1620202" cy="212579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8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4733734"/>
            <a:ext cx="1620202" cy="2124265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1"/>
            </p:custDataLst>
          </p:nvPr>
        </p:nvPicPr>
        <p:blipFill rotWithShape="1">
          <a:blip r:embed="rId12" cstate="email"/>
          <a:srcRect/>
          <a:stretch>
            <a:fillRect/>
          </a:stretch>
        </p:blipFill>
        <p:spPr>
          <a:xfrm>
            <a:off x="4656000" y="1251367"/>
            <a:ext cx="2880000" cy="28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01115" y="1046480"/>
            <a:ext cx="9136380" cy="3802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6395" y="250190"/>
            <a:ext cx="292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136015" y="4848860"/>
            <a:ext cx="9608820" cy="182118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/>
          <a:stretch>
            <a:fillRect/>
          </a:stretch>
        </p:blipFill>
        <p:spPr>
          <a:xfrm>
            <a:off x="10571797" y="0"/>
            <a:ext cx="1620202" cy="212579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8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4733734"/>
            <a:ext cx="1620202" cy="2124265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1"/>
            </p:custDataLst>
          </p:nvPr>
        </p:nvPicPr>
        <p:blipFill rotWithShape="1">
          <a:blip r:embed="rId12" cstate="email"/>
          <a:srcRect/>
          <a:stretch>
            <a:fillRect/>
          </a:stretch>
        </p:blipFill>
        <p:spPr>
          <a:xfrm>
            <a:off x="4656000" y="1251367"/>
            <a:ext cx="2880000" cy="288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6395" y="250190"/>
            <a:ext cx="292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54100" y="1132840"/>
            <a:ext cx="9744075" cy="459295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607664" y="604591"/>
            <a:ext cx="2658443" cy="2575260"/>
          </a:xfrm>
          <a:prstGeom prst="rect">
            <a:avLst/>
          </a:prstGeom>
        </p:spPr>
      </p:pic>
      <p:pic>
        <p:nvPicPr>
          <p:cNvPr id="15" name="图片 14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3380407" y="604591"/>
            <a:ext cx="2658443" cy="2575260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9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6153150" y="604591"/>
            <a:ext cx="2658443" cy="257526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8925894" y="604591"/>
            <a:ext cx="2658443" cy="257526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12"/>
            </p:custDataLst>
          </p:nvPr>
        </p:nvSpPr>
        <p:spPr>
          <a:xfrm>
            <a:off x="605036" y="3504795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消融实验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3"/>
            </p:custDataLst>
          </p:nvPr>
        </p:nvSpPr>
        <p:spPr>
          <a:xfrm>
            <a:off x="605155" y="4131945"/>
            <a:ext cx="10976610" cy="19367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消融实验是一种科学实验方法，用于确定一个系统中各个组成部分对整体效果的影响。当一个新的方案改变了多个条件或参数时，消融实验可以通过一一控制一个条件或参数不变，来观察结果，以确定哪个条件或参数对整体效果的影响更大。举例来说，在目标检测系统中，使用了A、B、C相加的方法取得了不错的效果，但是你并不知道这不错的效果是由于A、B、C中哪一个起的作用，于是你保留A、B，移除C进行实验来看一下C在整个系统中所起的作用。最终确定到底是哪个方法对结果的影响更大。消融实验类似于“控制变量法”，可以帮助科学家们更好地理解和优化系统的各个组成部分。</a:t>
            </a:r>
            <a:endParaRPr lang="zh-CN" altLang="en-US" sz="1600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1600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14"/>
            </p:custDataLst>
          </p:nvPr>
        </p:nvSpPr>
        <p:spPr>
          <a:xfrm>
            <a:off x="1301115" y="5219700"/>
            <a:ext cx="9751060" cy="16383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spcAft>
                <a:spcPts val="800"/>
              </a:spcAft>
            </a:pPr>
            <a:endParaRPr lang="zh-CN" altLang="en-US" sz="2000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08330" y="456565"/>
            <a:ext cx="382714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实验结果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23950" y="1261110"/>
            <a:ext cx="9807575" cy="55429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08330" y="608330"/>
            <a:ext cx="285305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实验结果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47775" y="1600200"/>
            <a:ext cx="9410700" cy="45872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>
            <p:custDataLst>
              <p:tags r:id="rId1"/>
            </p:custDataLst>
          </p:nvPr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536065" y="1891030"/>
            <a:ext cx="3846830" cy="436753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3"/>
            </p:custDataLst>
          </p:nvPr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803910" y="1670050"/>
            <a:ext cx="1842770" cy="184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3910" y="1668780"/>
            <a:ext cx="1842770" cy="184277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803910" y="1668780"/>
            <a:ext cx="1842770" cy="18415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30000"/>
                </a:schemeClr>
              </a:gs>
              <a:gs pos="86000">
                <a:schemeClr val="bg1">
                  <a:lumMod val="8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803910" y="1670685"/>
            <a:ext cx="1842770" cy="1843405"/>
          </a:xfrm>
          <a:prstGeom prst="rect">
            <a:avLst/>
          </a:prstGeom>
          <a:gradFill flip="none" rotWithShape="1">
            <a:gsLst>
              <a:gs pos="94000">
                <a:schemeClr val="accent2">
                  <a:alpha val="7000"/>
                </a:schemeClr>
              </a:gs>
              <a:gs pos="69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803910" y="1630680"/>
            <a:ext cx="1842770" cy="1882140"/>
          </a:xfrm>
          <a:prstGeom prst="rect">
            <a:avLst/>
          </a:prstGeom>
          <a:gradFill flip="none" rotWithShape="1">
            <a:gsLst>
              <a:gs pos="4000">
                <a:schemeClr val="accent3">
                  <a:lumMod val="40000"/>
                  <a:lumOff val="60000"/>
                  <a:alpha val="25000"/>
                </a:schemeClr>
              </a:gs>
              <a:gs pos="30000">
                <a:schemeClr val="accent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803910" y="1668780"/>
            <a:ext cx="1842770" cy="184531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alpha val="34000"/>
                  <a:lumMod val="40000"/>
                  <a:lumOff val="60000"/>
                </a:schemeClr>
              </a:gs>
              <a:gs pos="0">
                <a:schemeClr val="accent1">
                  <a:alpha val="0"/>
                </a:schemeClr>
              </a:gs>
              <a:gs pos="70000">
                <a:schemeClr val="accent2">
                  <a:alpha val="0"/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创新点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 Rectangle 96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39510" y="1050290"/>
            <a:ext cx="4970780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600" spc="3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ea typeface="微软雅黑" panose="020B0503020204020204" charset="-122"/>
                <a:sym typeface="Arial" panose="020B0604020202020204" pitchFamily="34" charset="0"/>
              </a:rPr>
              <a:t>End-to-End框架</a:t>
            </a:r>
            <a:r>
              <a:rPr lang="zh-CN" altLang="en-US" sz="1600" spc="3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：DETR引入了一种全新的端到端的框架，将目标检测任务转化为一个序列到序列问题。这种框架消除了传统目标检测方法中需要手动设计的锚框（anchor）和非极大值抑制（NMS）等步骤，简化了整个检测流程。</a:t>
            </a:r>
            <a:endParaRPr lang="zh-CN" altLang="en-US" sz="1600" spc="3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spc="3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ea typeface="微软雅黑" panose="020B0503020204020204" charset="-122"/>
                <a:sym typeface="Arial" panose="020B0604020202020204" pitchFamily="34" charset="0"/>
              </a:rPr>
              <a:t>Transformer</a:t>
            </a:r>
            <a:r>
              <a:rPr lang="zh-CN" altLang="en-US" sz="1600" spc="3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模型作为其主干网络，用于对输入图像进行编码和解码。</a:t>
            </a:r>
            <a:endParaRPr lang="zh-CN" altLang="en-US" sz="1600" spc="3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spc="3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ea typeface="微软雅黑" panose="020B0503020204020204" charset="-122"/>
                <a:sym typeface="Arial" panose="020B0604020202020204" pitchFamily="34" charset="0"/>
              </a:rPr>
              <a:t>全局注意力机制</a:t>
            </a:r>
            <a:r>
              <a:rPr lang="zh-CN" altLang="en-US" sz="1600" spc="3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：DETR利用Transformer的全局注意力机制，能够在编码器和解码器之间建立全局的关联，从而使得目标检测模型能够同时考虑图像中所有位置的信息，而不仅仅是局部区域。这种全局注意力机制使得DETR能够在不需要锚框的情况下进行目标检测。</a:t>
            </a:r>
            <a:endParaRPr lang="zh-CN" altLang="en-US" sz="1600" spc="3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不足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4" name="Shape 14855"/>
          <p:cNvSpPr/>
          <p:nvPr>
            <p:custDataLst>
              <p:tags r:id="rId6"/>
            </p:custDataLst>
          </p:nvPr>
        </p:nvSpPr>
        <p:spPr>
          <a:xfrm flipH="1">
            <a:off x="761819" y="1609776"/>
            <a:ext cx="4370182" cy="457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35" y="0"/>
                </a:moveTo>
                <a:lnTo>
                  <a:pt x="0" y="21600"/>
                </a:lnTo>
                <a:lnTo>
                  <a:pt x="21600" y="17462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7625" tIns="47625" rIns="47625" bIns="47625" numCol="1" anchor="ctr">
            <a:normAutofit/>
          </a:bodyPr>
          <a:lstStyle/>
          <a:p>
            <a:pPr defTabSz="457200">
              <a:lnSpc>
                <a:spcPct val="120000"/>
              </a:lnSpc>
            </a:pPr>
            <a:endParaRPr sz="4690">
              <a:solidFill>
                <a:srgbClr val="22222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Shape 14856"/>
          <p:cNvSpPr/>
          <p:nvPr>
            <p:custDataLst>
              <p:tags r:id="rId7"/>
            </p:custDataLst>
          </p:nvPr>
        </p:nvSpPr>
        <p:spPr>
          <a:xfrm flipH="1" flipV="1">
            <a:off x="1310409" y="3214693"/>
            <a:ext cx="3816315" cy="2956773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  <a:headEnd type="oval" w="med" len="med"/>
          </a:ln>
          <a:effectLst/>
        </p:spPr>
        <p:txBody>
          <a:bodyPr wrap="square" lIns="47625" tIns="47625" rIns="47625" bIns="47625" numCol="1" anchor="ctr">
            <a:normAutofit fontScale="25000" lnSpcReduction="20000"/>
          </a:bodyPr>
          <a:lstStyle/>
          <a:p>
            <a:pPr defTabSz="457200">
              <a:lnSpc>
                <a:spcPct val="120000"/>
              </a:lnSpc>
            </a:pPr>
            <a:endParaRPr sz="4690">
              <a:solidFill>
                <a:srgbClr val="22222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Shape 14858"/>
          <p:cNvSpPr/>
          <p:nvPr>
            <p:custDataLst>
              <p:tags r:id="rId8"/>
            </p:custDataLst>
          </p:nvPr>
        </p:nvSpPr>
        <p:spPr>
          <a:xfrm flipH="1">
            <a:off x="768128" y="1622394"/>
            <a:ext cx="2105347" cy="365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600" extrusionOk="0">
                <a:moveTo>
                  <a:pt x="0" y="0"/>
                </a:moveTo>
                <a:lnTo>
                  <a:pt x="0" y="16506"/>
                </a:lnTo>
                <a:lnTo>
                  <a:pt x="21558" y="21600"/>
                </a:lnTo>
                <a:cubicBezTo>
                  <a:pt x="21600" y="15221"/>
                  <a:pt x="17409" y="8834"/>
                  <a:pt x="8975" y="3966"/>
                </a:cubicBezTo>
                <a:cubicBezTo>
                  <a:pt x="6234" y="2384"/>
                  <a:pt x="3207" y="106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rmAutofit/>
          </a:bodyPr>
          <a:lstStyle/>
          <a:p>
            <a:pPr defTabSz="457200">
              <a:lnSpc>
                <a:spcPct val="120000"/>
              </a:lnSpc>
            </a:pPr>
            <a:endParaRPr sz="4690">
              <a:solidFill>
                <a:srgbClr val="22222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Shape 1486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flipH="1">
            <a:off x="1817496" y="2731490"/>
            <a:ext cx="1608075" cy="279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600" extrusionOk="0">
                <a:moveTo>
                  <a:pt x="0" y="0"/>
                </a:moveTo>
                <a:lnTo>
                  <a:pt x="0" y="16506"/>
                </a:lnTo>
                <a:lnTo>
                  <a:pt x="21558" y="21600"/>
                </a:lnTo>
                <a:cubicBezTo>
                  <a:pt x="21600" y="15221"/>
                  <a:pt x="17409" y="8834"/>
                  <a:pt x="8975" y="3966"/>
                </a:cubicBezTo>
                <a:cubicBezTo>
                  <a:pt x="6234" y="2384"/>
                  <a:pt x="3207" y="10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rmAutofit/>
          </a:bodyPr>
          <a:lstStyle/>
          <a:p>
            <a:pPr defTabSz="457200">
              <a:lnSpc>
                <a:spcPct val="120000"/>
              </a:lnSpc>
            </a:pPr>
            <a:endParaRPr sz="4690">
              <a:solidFill>
                <a:srgbClr val="22222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Shape 14861"/>
          <p:cNvSpPr/>
          <p:nvPr>
            <p:custDataLst>
              <p:tags r:id="rId10"/>
            </p:custDataLst>
          </p:nvPr>
        </p:nvSpPr>
        <p:spPr>
          <a:xfrm flipH="1">
            <a:off x="2930923" y="3885658"/>
            <a:ext cx="1048572" cy="1820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600" extrusionOk="0">
                <a:moveTo>
                  <a:pt x="0" y="0"/>
                </a:moveTo>
                <a:lnTo>
                  <a:pt x="0" y="16506"/>
                </a:lnTo>
                <a:lnTo>
                  <a:pt x="21558" y="21600"/>
                </a:lnTo>
                <a:cubicBezTo>
                  <a:pt x="21600" y="15221"/>
                  <a:pt x="17409" y="8834"/>
                  <a:pt x="8975" y="3966"/>
                </a:cubicBezTo>
                <a:cubicBezTo>
                  <a:pt x="6234" y="2384"/>
                  <a:pt x="3207" y="106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rmAutofit/>
          </a:bodyPr>
          <a:lstStyle/>
          <a:p>
            <a:pPr defTabSz="457200">
              <a:lnSpc>
                <a:spcPct val="120000"/>
              </a:lnSpc>
            </a:pPr>
            <a:endParaRPr sz="4690">
              <a:solidFill>
                <a:srgbClr val="22222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1324080" y="3250524"/>
            <a:ext cx="604653" cy="5656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457200"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kumimoji="1"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2328687" y="3969316"/>
            <a:ext cx="623920" cy="5656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457200"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kumimoji="1"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3227906" y="4693078"/>
            <a:ext cx="623920" cy="5656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457200"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kumimoji="1"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4"/>
            </p:custDataLst>
          </p:nvPr>
        </p:nvSpPr>
        <p:spPr>
          <a:xfrm>
            <a:off x="5448463" y="1957201"/>
            <a:ext cx="4944461" cy="1058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defTabSz="457200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5" name="直线连接符 5"/>
          <p:cNvCxnSpPr/>
          <p:nvPr>
            <p:custDataLst>
              <p:tags r:id="rId15"/>
            </p:custDataLst>
          </p:nvPr>
        </p:nvCxnSpPr>
        <p:spPr>
          <a:xfrm>
            <a:off x="5448464" y="1957201"/>
            <a:ext cx="0" cy="105835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16"/>
            </p:custDataLst>
          </p:nvPr>
        </p:nvSpPr>
        <p:spPr>
          <a:xfrm>
            <a:off x="5967088" y="3366599"/>
            <a:ext cx="4944461" cy="10583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defTabSz="457200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7" name="直线连接符 29"/>
          <p:cNvCxnSpPr/>
          <p:nvPr>
            <p:custDataLst>
              <p:tags r:id="rId17"/>
            </p:custDataLst>
          </p:nvPr>
        </p:nvCxnSpPr>
        <p:spPr>
          <a:xfrm>
            <a:off x="5967089" y="3366599"/>
            <a:ext cx="0" cy="105835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>
            <p:custDataLst>
              <p:tags r:id="rId18"/>
            </p:custDataLst>
          </p:nvPr>
        </p:nvSpPr>
        <p:spPr>
          <a:xfrm>
            <a:off x="6485714" y="4775998"/>
            <a:ext cx="4944461" cy="1058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defTabSz="457200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9" name="直线连接符 34"/>
          <p:cNvCxnSpPr/>
          <p:nvPr>
            <p:custDataLst>
              <p:tags r:id="rId19"/>
            </p:custDataLst>
          </p:nvPr>
        </p:nvCxnSpPr>
        <p:spPr>
          <a:xfrm>
            <a:off x="6485715" y="4775998"/>
            <a:ext cx="0" cy="105835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>
          <a:xfrm>
            <a:off x="5564505" y="1986280"/>
            <a:ext cx="4827905" cy="107823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训练速度较慢：由于DETR使用了Transformer模型，其训练速度相对较慢。Transformer模型的计算复杂度较高，需要大量的计算资源和时间进行训练。</a:t>
            </a:r>
            <a:endParaRPr lang="zh-CN" altLang="en-US" sz="14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>
          <a:xfrm>
            <a:off x="5967095" y="3502025"/>
            <a:ext cx="5158105" cy="78740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>
              <a:lnSpc>
                <a:spcPct val="120000"/>
              </a:lnSpc>
            </a:pPr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对小目标的检测效果较差：DETR在处理小目标时可能会出现检测效果较差的情况。这是因为Transformer模型在处理小尺寸目标时可能会丢失细节信息，导致检测精度下降。</a:t>
            </a:r>
            <a:endParaRPr lang="zh-CN" altLang="en-US" sz="14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2"/>
            </p:custDataLst>
          </p:nvPr>
        </p:nvSpPr>
        <p:spPr>
          <a:xfrm>
            <a:off x="6534985" y="4887343"/>
            <a:ext cx="4845920" cy="787523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>
              <a:lnSpc>
                <a:spcPct val="120000"/>
              </a:lnSpc>
            </a:pPr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对密集目标的处理不佳：DETR在处理密集目标时可能会出现较差的性能。由于Transformer模型的全局注意力机制，它可能会在处理密集目标时产生过多的计算量，导致性能下降。</a:t>
            </a:r>
            <a:endParaRPr lang="zh-CN" altLang="en-US" sz="14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0"/>
            <a:ext cx="720090" cy="94479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9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944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5660" y="1900555"/>
            <a:ext cx="10516235" cy="305752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487988" y="1272222"/>
            <a:ext cx="684530" cy="56197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2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196013" y="1229042"/>
            <a:ext cx="4826000" cy="9271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DETR</a:t>
            </a:r>
            <a:r>
              <a:rPr lang="zh-CN" altLang="en-US" sz="28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方法概述</a:t>
            </a:r>
            <a:endParaRPr lang="zh-CN" altLang="en-US" sz="2800" b="1" spc="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487988" y="2429827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2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6196013" y="2386647"/>
            <a:ext cx="4826000" cy="9271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DETR</a:t>
            </a:r>
            <a:r>
              <a:rPr lang="zh-CN" altLang="en-US" sz="28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系统结构</a:t>
            </a:r>
            <a:endParaRPr lang="zh-CN" altLang="en-US" sz="28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5487988" y="3587432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196013" y="3544252"/>
            <a:ext cx="4826000" cy="9271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实验结果</a:t>
            </a:r>
            <a:endParaRPr lang="zh-CN" altLang="en-US" sz="28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5487988" y="4745037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6196013" y="4701857"/>
            <a:ext cx="4826000" cy="9271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创新点和不足</a:t>
            </a:r>
            <a:endParaRPr lang="zh-CN" altLang="en-US" sz="28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1049199" y="2621002"/>
            <a:ext cx="2219602" cy="11079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6600" spc="2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600" spc="20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369570" y="166370"/>
            <a:ext cx="9709785" cy="1340485"/>
          </a:xfrm>
        </p:spPr>
        <p:txBody>
          <a:bodyPr>
            <a:normAutofit/>
          </a:bodyPr>
          <a:lstStyle/>
          <a:p>
            <a:r>
              <a:rPr lang="en-US" altLang="zh-CN">
                <a:latin typeface="思源黑体 CN Regular" panose="020B0500000000000000" charset="-122"/>
                <a:ea typeface="思源黑体 CN Regular" panose="020B0500000000000000" charset="-122"/>
              </a:rPr>
              <a:t>Abstract</a:t>
            </a:r>
            <a:endParaRPr lang="en-US" altLang="zh-CN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内容占位符 1"/>
          <p:cNvSpPr txBox="1"/>
          <p:nvPr>
            <p:custDataLst>
              <p:tags r:id="rId2"/>
            </p:custDataLst>
          </p:nvPr>
        </p:nvSpPr>
        <p:spPr>
          <a:xfrm>
            <a:off x="492125" y="1399540"/>
            <a:ext cx="10970260" cy="1684020"/>
          </a:xfrm>
          <a:prstGeom prst="rect">
            <a:avLst/>
          </a:prstGeom>
        </p:spPr>
        <p:txBody>
          <a:bodyPr wrap="square" lIns="91440" tIns="45720" rIns="91440" bIns="4572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DETR模型最大的特点之一就是真正在目标目标检测模型上实现了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端到端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：DETR没有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anchors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的生成，在推理阶段最后也没有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NMS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来过滤掉多余的低质结果，不引入任何人工先验知识，从而简化了模型的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pipeline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。DETR另一特点就是引入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transformer</a:t>
            </a:r>
            <a:r>
              <a:rPr lang="zh-CN" altLang="en-US" sz="2000" spc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结构，通过该结构结合全局信息，考虑目标间的关系并行生成最终的集合预测结果。</a:t>
            </a:r>
            <a:endParaRPr lang="zh-CN" altLang="en-US" sz="2000" spc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marL="0" indent="0">
              <a:spcBef>
                <a:spcPts val="1000"/>
              </a:spcBef>
              <a:buNone/>
            </a:pPr>
            <a:endParaRPr lang="zh-CN" altLang="en-US" sz="2000" spc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2125" y="2910205"/>
            <a:ext cx="7978140" cy="30937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5"/>
            </p:custDataLst>
          </p:nvPr>
        </p:nvCxnSpPr>
        <p:spPr>
          <a:xfrm>
            <a:off x="8007465" y="1884053"/>
            <a:ext cx="0" cy="40763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929339" y="2250941"/>
            <a:ext cx="3055498" cy="3834264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Anchor是目标检测算法中的一个重要概念，它是一系列预设的边框生成规则，可以在图像的任意位置生成一系列的边框。Anchor通常是以CNN提取到的Feature Map的点为中心位置，生成边框，因此一个Anchor不需要指定中心位置。Anchor的作用是为了解决目标检测中物体尺度和长宽比的不同，通过使用不同尺度和长宽比的Anchor来适应不同大小和形状的目标物体。在目标检测算法中，常用的Anchor定义方法有Faster R-CNN、YOLO V2 V3和SSD等。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062442" y="1787648"/>
            <a:ext cx="2922430" cy="397937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Anchor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8"/>
            </p:custDataLst>
          </p:nvPr>
        </p:nvSpPr>
        <p:spPr>
          <a:xfrm>
            <a:off x="636624" y="1800955"/>
            <a:ext cx="342175" cy="342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4860253" y="2250941"/>
            <a:ext cx="2922430" cy="3834194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MS即非极大值抑制，是目标检测中常用的一种方法。在目标检测中，通常会得到很多可能是物体的矩形框，而NMS的作用就是从这些矩形框中选出最优的一个。具体来说，NMS会对所有的矩形框按照其置信度进行排序，然后从置信度最高的矩形框开始，依次遍历其余矩形框，如果两个矩形框的重叠面积大于一定阈值（通常为0.5），则将置信度较低的矩形框删除。需要注意的是，NMS是对所有的类别分别执行的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4860253" y="1787648"/>
            <a:ext cx="2922430" cy="397937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NMS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11"/>
            </p:custDataLst>
          </p:nvPr>
        </p:nvSpPr>
        <p:spPr>
          <a:xfrm>
            <a:off x="4434434" y="1800955"/>
            <a:ext cx="342175" cy="342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8658065" y="2250941"/>
            <a:ext cx="2922430" cy="3834194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ipeline是指一系列的计算过程，这些过程按照一定的顺序组成一个流水线，每个过程的输出作为下一个过程的输入。在深度学习中，Pipeline通常指模型实现的步骤，包括数据预处理、模型构建、训练和评估等。Pipeline的设计可以帮助我们更好地组织和管理深度学习项目，提高模型的效率和准确率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8658065" y="1787648"/>
            <a:ext cx="2922430" cy="397937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Pipeline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14"/>
            </p:custDataLst>
          </p:nvPr>
        </p:nvSpPr>
        <p:spPr>
          <a:xfrm>
            <a:off x="8232247" y="1800955"/>
            <a:ext cx="342175" cy="342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15"/>
            </p:custDataLst>
          </p:nvPr>
        </p:nvCxnSpPr>
        <p:spPr>
          <a:xfrm>
            <a:off x="4209654" y="1884053"/>
            <a:ext cx="0" cy="40763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Keywords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5"/>
            </p:custDataLst>
          </p:nvPr>
        </p:nvCxnSpPr>
        <p:spPr>
          <a:xfrm>
            <a:off x="788527" y="4025230"/>
            <a:ext cx="106108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>
            <a:off x="6122527" y="2097370"/>
            <a:ext cx="0" cy="4084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035406" y="23672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DETR方法通过Transformer网络实现端到端的训练过程，避免了传统目标检测方法中复杂的流水线处理流程，简化了模型设计和训练过程。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035406" y="1943011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端到端训练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>
            <p:custDataLst>
              <p:tags r:id="rId9"/>
            </p:custDataLst>
          </p:nvPr>
        </p:nvSpPr>
        <p:spPr>
          <a:xfrm>
            <a:off x="608686" y="1956346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905625" y="23672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DETR方法采用集合预测的思路，不再需要使用锚框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Anchor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或非极大值抑制（NMS）等传统目标检测中常用的技术，减小了设计和调优模型时的复杂度。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6905625" y="1943011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无需锚框和非极大值抑制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6478905" y="1956346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1035406" y="48437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DETR方法使用Transformer网络，可以充分利用输入图像的全局上下文信息，有利于目标的关联性判断和上下文理解，提高了目标检测的准确性。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1035406" y="4419511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全局上下文信息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>
            <p:custDataLst>
              <p:tags r:id="rId15"/>
            </p:custDataLst>
          </p:nvPr>
        </p:nvSpPr>
        <p:spPr>
          <a:xfrm>
            <a:off x="608686" y="4432846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905625" y="4843780"/>
            <a:ext cx="4673593" cy="14058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DETR方法的训练和推断过程中，多个位置的预测是独立且可并行计算的，大大提高了计算效率，在实际应用中更加高效快速。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6905625" y="4419511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可并行计算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18"/>
            </p:custDataLst>
          </p:nvPr>
        </p:nvSpPr>
        <p:spPr>
          <a:xfrm>
            <a:off x="6478905" y="4432846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优点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uFillTx/>
                <a:latin typeface="Arial" panose="020B0604020202020204" pitchFamily="34" charset="0"/>
              </a:rPr>
              <a:t>DETR</a:t>
            </a:r>
            <a:r>
              <a:rPr lang="zh-CN" altLang="en-US" dirty="0">
                <a:uFillTx/>
                <a:latin typeface="Arial" panose="020B0604020202020204" pitchFamily="34" charset="0"/>
              </a:rPr>
              <a:t>系统结构</a:t>
            </a:r>
            <a:endParaRPr lang="zh-CN" altLang="en-US" dirty="0">
              <a:uFillTx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9575" y="1754505"/>
            <a:ext cx="11623675" cy="38588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08400" y="483305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uFillTx/>
                <a:latin typeface="Arial" panose="020B0604020202020204" pitchFamily="34" charset="0"/>
              </a:rPr>
              <a:t>DETR</a:t>
            </a:r>
            <a:r>
              <a:rPr lang="zh-CN" altLang="en-US" dirty="0">
                <a:uFillTx/>
                <a:latin typeface="Arial" panose="020B0604020202020204" pitchFamily="34" charset="0"/>
              </a:rPr>
              <a:t>系统结构</a:t>
            </a:r>
            <a:endParaRPr lang="zh-CN" altLang="en-US" dirty="0">
              <a:uFillTx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315085"/>
            <a:ext cx="10395585" cy="5022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29210" y="305714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12775" y="750570"/>
            <a:ext cx="4876800" cy="152908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/>
          <a:p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添加大标题内容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33196"/>
          <a:stretch>
            <a:fillRect/>
          </a:stretch>
        </p:blipFill>
        <p:spPr>
          <a:xfrm>
            <a:off x="584835" y="1010285"/>
            <a:ext cx="9768840" cy="1547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98195" y="5144135"/>
            <a:ext cx="9342120" cy="800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70560" y="3429000"/>
            <a:ext cx="8778240" cy="1082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67410" y="2446020"/>
            <a:ext cx="6789420" cy="9829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0560" y="401955"/>
            <a:ext cx="5561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基于集合的目标函数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22640" y="2644140"/>
            <a:ext cx="1386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匈牙利算法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38665" y="366712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匹配损失定义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2"/>
  <p:tag name="KSO_WM_UNIT_ID" val="_15*i*2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2"/>
  <p:tag name="KSO_WM_UNIT_ID" val="_16*i*2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2"/>
  <p:tag name="KSO_WM_UNIT_ID" val="_17*i*2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7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75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75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8、19、20、21、24、28、32、35、36、37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75"/>
  <p:tag name="KSO_WM_UNIT_ID" val="custom20205375_1*i*1"/>
  <p:tag name="KSO_WM_UNIT_TYPE" val="i"/>
  <p:tag name="KSO_WM_UNIT_INDEX" val="1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5375"/>
  <p:tag name="KSO_WM_UNIT_ID" val="custom20205375_1*b*1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简约工作汇报"/>
  <p:tag name="KSO_WM_TEMPLATE_CATEGORY" val="custom"/>
  <p:tag name="KSO_WM_TEMPLATE_INDEX" val="20205375"/>
  <p:tag name="KSO_WM_UNIT_ID" val="custom20205375_1*a*1"/>
</p:tagLst>
</file>

<file path=ppt/tags/tag158.xml><?xml version="1.0" encoding="utf-8"?>
<p:tagLst xmlns:p="http://schemas.openxmlformats.org/presentationml/2006/main"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5375"/>
  <p:tag name="KSO_WM_SLIDE_ID" val="custom20205375_1"/>
  <p:tag name="KSO_WM_TEMPLATE_MASTER_THUMB_INDEX" val="12"/>
  <p:tag name="KSO_WM_TEMPLATE_THUMBS_INDEX" val="1、4、7、9、12、15、16、18、19、20、21、24、28、32、35、36、37"/>
</p:tagLst>
</file>

<file path=ppt/tags/tag159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75_9*i*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5375"/>
  <p:tag name="KSO_WM_UNIT_ID" val="custom20205375_9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375"/>
  <p:tag name="KSO_WM_UNIT_ID" val="custom20205375_9*i*5"/>
  <p:tag name="KSO_WM_UNIT_TYPE" val="i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375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75_9*i*3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5375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75_9*i*4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540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5375"/>
  <p:tag name="KSO_WM_SLIDE_ID" val="custom20205375_9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4*l_h_i*1_1_1"/>
  <p:tag name="KSO_WM_UNIT_TEXT_FILL_FORE_SCHEMECOLOR_INDEX" val="5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5375"/>
  <p:tag name="KSO_WM_UNIT_ID" val="custom20205375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4*l_h_i*1_2_1"/>
  <p:tag name="KSO_WM_UNIT_TEXT_FILL_FORE_SCHEMECOLOR_INDEX" val="5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5375"/>
  <p:tag name="KSO_WM_UNIT_ID" val="custom20205375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4*l_h_i*1_3_1"/>
  <p:tag name="KSO_WM_UNIT_TEXT_FILL_FORE_SCHEMECOLOR_INDEX" val="5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5375"/>
  <p:tag name="KSO_WM_UNIT_ID" val="custom20205375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4*l_h_i*1_4_1"/>
  <p:tag name="KSO_WM_UNIT_TEXT_FILL_FORE_SCHEMECOLOR_INDEX" val="5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5375"/>
  <p:tag name="KSO_WM_UNIT_ID" val="custom20205375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5375"/>
  <p:tag name="KSO_WM_UNIT_ID" val="custom20205375_4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75"/>
  <p:tag name="KSO_WM_SLIDE_ID" val="custom20205375_4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5375"/>
  <p:tag name="KSO_WM_UNIT_ID" val="custom20205375_7*a*1"/>
  <p:tag name="KSO_WM_UNIT_ISNUMDGMTITLE" val="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5375"/>
  <p:tag name="KSO_WM_UNIT_ID" val="custom20205375_8*f*1"/>
  <p:tag name="KSO_WM_UNIT_SUBTYPE" val="a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5375"/>
  <p:tag name="KSO_WM_SLIDE_ID" val="custom20205375_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5375_11*i*1"/>
  <p:tag name="KSO_WM_UNIT_LAYERLEVEL" val="1"/>
  <p:tag name="KSO_WM_TAG_VERSION" val="1.0"/>
  <p:tag name="KSO_WM_BEAUTIFY_FLAG" val="#wm#"/>
  <p:tag name="KSO_WM_UNIT_USESOURCEFORMAT_APPLY" val="1"/>
</p:tagLst>
</file>

<file path=ppt/tags/tag181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5375"/>
  <p:tag name="KSO_WM_UNIT_ID" val="custom20205375_11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TYPE" val="l_h_z"/>
  <p:tag name="KSO_WM_UNIT_INDEX" val="1_3_1"/>
  <p:tag name="KSO_WM_UNIT_BLOCK" val="0"/>
  <p:tag name="KSO_WM_UNIT_SM_LIMIT_TYPE" val="1"/>
  <p:tag name="KSO_WM_UNIT_IS_LAYOUT_DIAGRAM" val="1"/>
  <p:tag name="KSO_WM_TEMPLATE_CATEGORY" val="custom"/>
  <p:tag name="KSO_WM_TEMPLATE_INDEX" val="20205375"/>
  <p:tag name="KSO_WM_UNIT_ID" val="custom20205375_11*l_h_z*1_3_1"/>
  <p:tag name="KSO_WM_UNIT_LINE_FORE_SCHEMECOLOR_INDEX" val="14"/>
  <p:tag name="KSO_WM_UNIT_LINE_FILL_TYPE" val="2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130"/>
  <p:tag name="KSO_WM_DIAGRAM_GROUP_CODE" val="l1-2"/>
  <p:tag name="KSO_WM_UNIT_TYPE" val="l_h_f"/>
  <p:tag name="KSO_WM_UNIT_INDEX" val="1_1_1"/>
  <p:tag name="KSO_WM_UNIT_BLOCK" val="0"/>
  <p:tag name="KSO_WM_UNIT_IS_LAYOUT_DIAGRAM" val="1"/>
  <p:tag name="KSO_WM_TEMPLATE_CATEGORY" val="custom"/>
  <p:tag name="KSO_WM_TEMPLATE_INDEX" val="20205375"/>
  <p:tag name="KSO_WM_UNIT_ID" val="custom20205375_11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2"/>
  <p:tag name="KSO_WM_DIAGRAM_GROUP_CODE" val="l1-2"/>
  <p:tag name="KSO_WM_UNIT_TYPE" val="l_h_a"/>
  <p:tag name="KSO_WM_UNIT_INDEX" val="1_1_1"/>
  <p:tag name="KSO_WM_UNIT_BLOCK" val="0"/>
  <p:tag name="KSO_WM_UNIT_IS_LAYOUT_DIAGRAM" val="1"/>
  <p:tag name="KSO_WM_TEMPLATE_CATEGORY" val="custom"/>
  <p:tag name="KSO_WM_TEMPLATE_INDEX" val="20205375"/>
  <p:tag name="KSO_WM_UNIT_ID" val="custom20205375_11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BLOCK" val="0"/>
  <p:tag name="KSO_WM_UNIT_IS_LAYOUT_DIAGRAM" val="1"/>
  <p:tag name="KSO_WM_TEMPLATE_CATEGORY" val="custom"/>
  <p:tag name="KSO_WM_TEMPLATE_INDEX" val="20205375"/>
  <p:tag name="KSO_WM_UNIT_ID" val="custom20205375_11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130"/>
  <p:tag name="KSO_WM_DIAGRAM_GROUP_CODE" val="l1-2"/>
  <p:tag name="KSO_WM_UNIT_TYPE" val="l_h_f"/>
  <p:tag name="KSO_WM_UNIT_INDEX" val="1_2_1"/>
  <p:tag name="KSO_WM_UNIT_BLOCK" val="0"/>
  <p:tag name="KSO_WM_UNIT_IS_LAYOUT_DIAGRAM" val="1"/>
  <p:tag name="KSO_WM_TEMPLATE_CATEGORY" val="custom"/>
  <p:tag name="KSO_WM_TEMPLATE_INDEX" val="20205375"/>
  <p:tag name="KSO_WM_UNIT_ID" val="custom20205375_11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2"/>
  <p:tag name="KSO_WM_DIAGRAM_GROUP_CODE" val="l1-2"/>
  <p:tag name="KSO_WM_UNIT_TYPE" val="l_h_a"/>
  <p:tag name="KSO_WM_UNIT_INDEX" val="1_2_1"/>
  <p:tag name="KSO_WM_UNIT_BLOCK" val="0"/>
  <p:tag name="KSO_WM_UNIT_IS_LAYOUT_DIAGRAM" val="1"/>
  <p:tag name="KSO_WM_TEMPLATE_CATEGORY" val="custom"/>
  <p:tag name="KSO_WM_TEMPLATE_INDEX" val="20205375"/>
  <p:tag name="KSO_WM_UNIT_ID" val="custom20205375_11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  <p:tag name="KSO_WM_UNIT_BLOCK" val="0"/>
  <p:tag name="KSO_WM_UNIT_IS_LAYOUT_DIAGRAM" val="1"/>
  <p:tag name="KSO_WM_TEMPLATE_CATEGORY" val="custom"/>
  <p:tag name="KSO_WM_TEMPLATE_INDEX" val="20205375"/>
  <p:tag name="KSO_WM_UNIT_ID" val="custom20205375_11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130"/>
  <p:tag name="KSO_WM_DIAGRAM_GROUP_CODE" val="l1-2"/>
  <p:tag name="KSO_WM_UNIT_TYPE" val="l_h_f"/>
  <p:tag name="KSO_WM_UNIT_INDEX" val="1_3_1"/>
  <p:tag name="KSO_WM_UNIT_BLOCK" val="0"/>
  <p:tag name="KSO_WM_UNIT_IS_LAYOUT_DIAGRAM" val="1"/>
  <p:tag name="KSO_WM_TEMPLATE_CATEGORY" val="custom"/>
  <p:tag name="KSO_WM_TEMPLATE_INDEX" val="20205375"/>
  <p:tag name="KSO_WM_UNIT_ID" val="custom20205375_11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2"/>
  <p:tag name="KSO_WM_DIAGRAM_GROUP_CODE" val="l1-2"/>
  <p:tag name="KSO_WM_UNIT_TYPE" val="l_h_a"/>
  <p:tag name="KSO_WM_UNIT_INDEX" val="1_3_1"/>
  <p:tag name="KSO_WM_UNIT_BLOCK" val="0"/>
  <p:tag name="KSO_WM_UNIT_IS_LAYOUT_DIAGRAM" val="1"/>
  <p:tag name="KSO_WM_TEMPLATE_CATEGORY" val="custom"/>
  <p:tag name="KSO_WM_TEMPLATE_INDEX" val="20205375"/>
  <p:tag name="KSO_WM_UNIT_ID" val="custom20205375_11*l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3_1"/>
  <p:tag name="KSO_WM_UNIT_BLOCK" val="0"/>
  <p:tag name="KSO_WM_UNIT_IS_LAYOUT_DIAGRAM" val="1"/>
  <p:tag name="KSO_WM_TEMPLATE_CATEGORY" val="custom"/>
  <p:tag name="KSO_WM_TEMPLATE_INDEX" val="20205375"/>
  <p:tag name="KSO_WM_UNIT_ID" val="custom20205375_11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TYPE" val="l_h_z"/>
  <p:tag name="KSO_WM_UNIT_INDEX" val="1_2_1"/>
  <p:tag name="KSO_WM_UNIT_BLOCK" val="0"/>
  <p:tag name="KSO_WM_UNIT_IS_LAYOUT_DIAGRAM" val="1"/>
  <p:tag name="KSO_WM_TEMPLATE_CATEGORY" val="custom"/>
  <p:tag name="KSO_WM_TEMPLATE_INDEX" val="20205375"/>
  <p:tag name="KSO_WM_UNIT_ID" val="custom20205375_11*l_h_z*1_2_1"/>
  <p:tag name="KSO_WM_UNIT_LINE_FORE_SCHEMECOLOR_INDEX" val="14"/>
  <p:tag name="KSO_WM_UNIT_LINE_FILL_TYPE" val="2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DIAGRAM_GROUP_CODE" val="l1-2"/>
  <p:tag name="KSO_WM_TEMPLATE_CATEGORY" val="custom"/>
  <p:tag name="KSO_WM_TEMPLATE_INDEX" val="20205375"/>
  <p:tag name="KSO_WM_UNIT_ID" val="custom20205375_11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TEMPLATE_SUBCATEGORY" val="0"/>
  <p:tag name="KSO_WM_SLIDE_ITEM_CNT" val="3"/>
  <p:tag name="KSO_WM_SLIDE_INDEX" val="11"/>
  <p:tag name="KSO_WM_TAG_VERSION" val="1.0"/>
  <p:tag name="KSO_WM_BEAUTIFY_FLAG" val="#wm#"/>
  <p:tag name="KSO_WM_SLIDE_TYPE" val="text"/>
  <p:tag name="KSO_WM_SLIDE_SUBTYPE" val="diag"/>
  <p:tag name="KSO_WM_SLIDE_SIZE" val="863.547*338.051"/>
  <p:tag name="KSO_WM_SLIDE_POSITION" val="48.3028*154.043"/>
  <p:tag name="KSO_WM_DIAGRAM_GROUP_CODE" val="l1-2"/>
  <p:tag name="KSO_WM_SLIDE_DIAGTYPE" val="l"/>
  <p:tag name="KSO_WM_SLIDE_LAYOUT" val="a_i_l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&quot;NaN&quot;,&quot;top&quot;:&quot;NaN&quot;,&quot;right&quot;:&quot;NaN&quot;,&quot;bottom&quot;:&quot;NaN&quot;,&quot;leftAbs&quot;:false,&quot;topAbs&quot;:false,&quot;rightAbs&quot;:false,&quot;bottomAbs&quot;:false},{&quot;type&quot;:&quot;frame&quot;,&quot;left&quot;:&quot;NaN&quot;,&quot;top&quot;:&quot;NaN&quot;,&quot;right&quot;:&quot;NaN&quot;,&quot;bottom&quot;:&quot;NaN&quot;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5375"/>
  <p:tag name="KSO_WM_SLIDE_ID" val="custom20205375_11"/>
</p:tagLst>
</file>

<file path=ppt/tags/tag19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5375_12*i*1"/>
  <p:tag name="KSO_WM_UNIT_LAYERLEVEL" val="1"/>
  <p:tag name="KSO_WM_TAG_VERSION" val="1.0"/>
  <p:tag name="KSO_WM_BEAUTIFY_FLAG" val="#wm#"/>
  <p:tag name="KSO_WM_UNIT_USESOURCEFORMAT_APPLY" val="1"/>
</p:tagLst>
</file>

<file path=ppt/tags/tag196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5375"/>
  <p:tag name="KSO_WM_UNIT_ID" val="custom20205375_12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DIAGRAM_GROUP_CODE" val="l1-2"/>
  <p:tag name="KSO_WM_UNIT_TYPE" val="l_z"/>
  <p:tag name="KSO_WM_UNIT_INDEX" val="1_1"/>
  <p:tag name="KSO_WM_UNIT_BLOCK" val="0"/>
  <p:tag name="KSO_WM_TEMPLATE_CATEGORY" val="custom"/>
  <p:tag name="KSO_WM_TEMPLATE_INDEX" val="20205375"/>
  <p:tag name="KSO_WM_UNIT_ID" val="custom20205375_12*l_z*1_1"/>
  <p:tag name="KSO_WM_UNIT_LINE_FORE_SCHEMECOLOR_INDEX" val="14"/>
  <p:tag name="KSO_WM_UNIT_LINE_FILL_TYPE" val="2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DIAGRAM_GROUP_CODE" val="l1-2"/>
  <p:tag name="KSO_WM_UNIT_TYPE" val="l_z"/>
  <p:tag name="KSO_WM_UNIT_INDEX" val="1_2"/>
  <p:tag name="KSO_WM_UNIT_BLOCK" val="0"/>
  <p:tag name="KSO_WM_TEMPLATE_CATEGORY" val="custom"/>
  <p:tag name="KSO_WM_TEMPLATE_INDEX" val="20205375"/>
  <p:tag name="KSO_WM_UNIT_ID" val="custom20205375_12*l_z*1_2"/>
  <p:tag name="KSO_WM_UNIT_LINE_FORE_SCHEMECOLOR_INDEX" val="14"/>
  <p:tag name="KSO_WM_UNIT_LINE_FILL_TYPE" val="2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DIAGRAM_GROUP_CODE" val="l1-2"/>
  <p:tag name="KSO_WM_UNIT_TYPE" val="l_h_f"/>
  <p:tag name="KSO_WM_UNIT_INDEX" val="1_1_1"/>
  <p:tag name="KSO_WM_UNIT_BLOCK" val="0"/>
  <p:tag name="KSO_WM_UNIT_IS_LAYOUT_DIAGRAM" val="1"/>
  <p:tag name="KSO_WM_TEMPLATE_CATEGORY" val="custom"/>
  <p:tag name="KSO_WM_TEMPLATE_INDEX" val="20205375"/>
  <p:tag name="KSO_WM_UNIT_ID" val="custom20205375_12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9"/>
  <p:tag name="KSO_WM_DIAGRAM_GROUP_CODE" val="l1-2"/>
  <p:tag name="KSO_WM_UNIT_TYPE" val="l_h_a"/>
  <p:tag name="KSO_WM_UNIT_INDEX" val="1_1_1"/>
  <p:tag name="KSO_WM_UNIT_BLOCK" val="0"/>
  <p:tag name="KSO_WM_UNIT_IS_LAYOUT_DIAGRAM" val="1"/>
  <p:tag name="KSO_WM_TEMPLATE_CATEGORY" val="custom"/>
  <p:tag name="KSO_WM_TEMPLATE_INDEX" val="20205375"/>
  <p:tag name="KSO_WM_UNIT_ID" val="custom20205375_12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BLOCK" val="0"/>
  <p:tag name="KSO_WM_UNIT_IS_LAYOUT_DIAGRAM" val="1"/>
  <p:tag name="KSO_WM_TEMPLATE_CATEGORY" val="custom"/>
  <p:tag name="KSO_WM_TEMPLATE_INDEX" val="20205375"/>
  <p:tag name="KSO_WM_UNIT_ID" val="custom20205375_1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DIAGRAM_GROUP_CODE" val="l1-2"/>
  <p:tag name="KSO_WM_UNIT_TYPE" val="l_h_f"/>
  <p:tag name="KSO_WM_UNIT_INDEX" val="1_2_1"/>
  <p:tag name="KSO_WM_UNIT_BLOCK" val="0"/>
  <p:tag name="KSO_WM_UNIT_IS_LAYOUT_DIAGRAM" val="1"/>
  <p:tag name="KSO_WM_TEMPLATE_CATEGORY" val="custom"/>
  <p:tag name="KSO_WM_TEMPLATE_INDEX" val="20205375"/>
  <p:tag name="KSO_WM_UNIT_ID" val="custom20205375_12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9"/>
  <p:tag name="KSO_WM_DIAGRAM_GROUP_CODE" val="l1-2"/>
  <p:tag name="KSO_WM_UNIT_TYPE" val="l_h_a"/>
  <p:tag name="KSO_WM_UNIT_INDEX" val="1_2_1"/>
  <p:tag name="KSO_WM_UNIT_BLOCK" val="0"/>
  <p:tag name="KSO_WM_UNIT_IS_LAYOUT_DIAGRAM" val="1"/>
  <p:tag name="KSO_WM_TEMPLATE_CATEGORY" val="custom"/>
  <p:tag name="KSO_WM_TEMPLATE_INDEX" val="20205375"/>
  <p:tag name="KSO_WM_UNIT_ID" val="custom20205375_12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  <p:tag name="KSO_WM_UNIT_BLOCK" val="0"/>
  <p:tag name="KSO_WM_UNIT_IS_LAYOUT_DIAGRAM" val="1"/>
  <p:tag name="KSO_WM_TEMPLATE_CATEGORY" val="custom"/>
  <p:tag name="KSO_WM_TEMPLATE_INDEX" val="20205375"/>
  <p:tag name="KSO_WM_UNIT_ID" val="custom20205375_12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DIAGRAM_GROUP_CODE" val="l1-2"/>
  <p:tag name="KSO_WM_UNIT_TYPE" val="l_h_f"/>
  <p:tag name="KSO_WM_UNIT_INDEX" val="1_3_1"/>
  <p:tag name="KSO_WM_UNIT_BLOCK" val="0"/>
  <p:tag name="KSO_WM_UNIT_IS_LAYOUT_DIAGRAM" val="1"/>
  <p:tag name="KSO_WM_TEMPLATE_CATEGORY" val="custom"/>
  <p:tag name="KSO_WM_TEMPLATE_INDEX" val="20205375"/>
  <p:tag name="KSO_WM_UNIT_ID" val="custom20205375_12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9"/>
  <p:tag name="KSO_WM_DIAGRAM_GROUP_CODE" val="l1-2"/>
  <p:tag name="KSO_WM_UNIT_TYPE" val="l_h_a"/>
  <p:tag name="KSO_WM_UNIT_INDEX" val="1_3_1"/>
  <p:tag name="KSO_WM_UNIT_BLOCK" val="0"/>
  <p:tag name="KSO_WM_UNIT_IS_LAYOUT_DIAGRAM" val="1"/>
  <p:tag name="KSO_WM_TEMPLATE_CATEGORY" val="custom"/>
  <p:tag name="KSO_WM_TEMPLATE_INDEX" val="20205375"/>
  <p:tag name="KSO_WM_UNIT_ID" val="custom20205375_12*l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3_1"/>
  <p:tag name="KSO_WM_UNIT_BLOCK" val="0"/>
  <p:tag name="KSO_WM_UNIT_IS_LAYOUT_DIAGRAM" val="1"/>
  <p:tag name="KSO_WM_TEMPLATE_CATEGORY" val="custom"/>
  <p:tag name="KSO_WM_TEMPLATE_INDEX" val="20205375"/>
  <p:tag name="KSO_WM_UNIT_ID" val="custom20205375_12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DIAGRAM_GROUP_CODE" val="l1-2"/>
  <p:tag name="KSO_WM_UNIT_TYPE" val="l_h_f"/>
  <p:tag name="KSO_WM_UNIT_INDEX" val="1_4_1"/>
  <p:tag name="KSO_WM_UNIT_BLOCK" val="0"/>
  <p:tag name="KSO_WM_UNIT_IS_LAYOUT_DIAGRAM" val="1"/>
  <p:tag name="KSO_WM_TEMPLATE_CATEGORY" val="custom"/>
  <p:tag name="KSO_WM_TEMPLATE_INDEX" val="20205375"/>
  <p:tag name="KSO_WM_UNIT_ID" val="custom20205375_12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9"/>
  <p:tag name="KSO_WM_DIAGRAM_GROUP_CODE" val="l1-2"/>
  <p:tag name="KSO_WM_UNIT_TYPE" val="l_h_a"/>
  <p:tag name="KSO_WM_UNIT_INDEX" val="1_4_1"/>
  <p:tag name="KSO_WM_UNIT_BLOCK" val="0"/>
  <p:tag name="KSO_WM_UNIT_IS_LAYOUT_DIAGRAM" val="1"/>
  <p:tag name="KSO_WM_TEMPLATE_CATEGORY" val="custom"/>
  <p:tag name="KSO_WM_TEMPLATE_INDEX" val="20205375"/>
  <p:tag name="KSO_WM_UNIT_ID" val="custom20205375_12*l_h_a*1_4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4_1"/>
  <p:tag name="KSO_WM_UNIT_BLOCK" val="0"/>
  <p:tag name="KSO_WM_UNIT_IS_LAYOUT_DIAGRAM" val="1"/>
  <p:tag name="KSO_WM_TEMPLATE_CATEGORY" val="custom"/>
  <p:tag name="KSO_WM_TEMPLATE_INDEX" val="20205375"/>
  <p:tag name="KSO_WM_UNIT_ID" val="custom20205375_12*l_h_i*1_4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DIAGRAM_GROUP_CODE" val="l1-2"/>
  <p:tag name="KSO_WM_TEMPLATE_CATEGORY" val="custom"/>
  <p:tag name="KSO_WM_TEMPLATE_INDEX" val="20205375"/>
  <p:tag name="KSO_WM_UNIT_ID" val="custom20205375_12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TEMPLATE_SUBCATEGORY" val="0"/>
  <p:tag name="KSO_WM_SLIDE_ITEM_CNT" val="4"/>
  <p:tag name="KSO_WM_SLIDE_INDEX" val="12"/>
  <p:tag name="KSO_WM_TAG_VERSION" val="1.0"/>
  <p:tag name="KSO_WM_BEAUTIFY_FLAG" val="#wm#"/>
  <p:tag name="KSO_WM_SLIDE_TYPE" val="text"/>
  <p:tag name="KSO_WM_SLIDE_SUBTYPE" val="diag"/>
  <p:tag name="KSO_WM_SLIDE_SIZE" val="863.821*338.051"/>
  <p:tag name="KSO_WM_SLIDE_POSITION" val="47.928*154.043"/>
  <p:tag name="KSO_WM_DIAGRAM_GROUP_CODE" val="l1-2"/>
  <p:tag name="KSO_WM_SLIDE_DIAGTYPE" val="l"/>
  <p:tag name="KSO_WM_SLIDE_LAYOUT" val="a_i_l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5375"/>
  <p:tag name="KSO_WM_SLIDE_ID" val="custom20205375_1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375"/>
  <p:tag name="KSO_WM_UNIT_ID" val="custom20205375_15*a*1"/>
  <p:tag name="KSO_WM_UNIT_ISNUMDGMTITLE" val="0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TEMPLATE_SUBCATEGORY" val="0"/>
  <p:tag name="KSO_WM_SLIDE_ITEM_CNT" val="0"/>
  <p:tag name="KSO_WM_SLIDE_INDEX" val="15"/>
  <p:tag name="KSO_WM_TAG_VERSION" val="1.0"/>
  <p:tag name="KSO_WM_BEAUTIFY_FLAG" val="#wm#"/>
  <p:tag name="KSO_WM_SLIDE_TYPE" val="text"/>
  <p:tag name="KSO_WM_SLIDE_SUBTYPE" val="picTxt"/>
  <p:tag name="KSO_WM_SLIDE_SIZE" val="863*444"/>
  <p:tag name="KSO_WM_SLIDE_POSITION" val="47*47"/>
  <p:tag name="KSO_WM_SLIDE_LAYOUT" val="a_d"/>
  <p:tag name="KSO_WM_SLIDE_LAYOUT_CNT" val="1_3"/>
  <p:tag name="KSO_WM_TEMPLATE_MASTER_TYPE" val="1"/>
  <p:tag name="KSO_WM_TEMPLATE_COLOR_TYPE" val="1"/>
  <p:tag name="KSO_WM_TEMPLATE_CATEGORY" val="custom"/>
  <p:tag name="KSO_WM_TEMPLATE_INDEX" val="20205375"/>
  <p:tag name="KSO_WM_SLIDE_ID" val="custom20205375_15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375"/>
  <p:tag name="KSO_WM_UNIT_ID" val="custom20205375_15*a*1"/>
  <p:tag name="KSO_WM_UNIT_ISNUMDGMTITLE" val="0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TEMPLATE_SUBCATEGORY" val="0"/>
  <p:tag name="KSO_WM_SLIDE_ITEM_CNT" val="0"/>
  <p:tag name="KSO_WM_SLIDE_INDEX" val="15"/>
  <p:tag name="KSO_WM_TAG_VERSION" val="1.0"/>
  <p:tag name="KSO_WM_BEAUTIFY_FLAG" val="#wm#"/>
  <p:tag name="KSO_WM_SLIDE_TYPE" val="text"/>
  <p:tag name="KSO_WM_SLIDE_SUBTYPE" val="picTxt"/>
  <p:tag name="KSO_WM_SLIDE_SIZE" val="863*444"/>
  <p:tag name="KSO_WM_SLIDE_POSITION" val="47*47"/>
  <p:tag name="KSO_WM_SLIDE_LAYOUT" val="a_d"/>
  <p:tag name="KSO_WM_SLIDE_LAYOUT_CNT" val="1_3"/>
  <p:tag name="KSO_WM_TEMPLATE_MASTER_TYPE" val="1"/>
  <p:tag name="KSO_WM_TEMPLATE_COLOR_TYPE" val="1"/>
  <p:tag name="KSO_WM_TEMPLATE_CATEGORY" val="custom"/>
  <p:tag name="KSO_WM_TEMPLATE_INDEX" val="20205375"/>
  <p:tag name="KSO_WM_SLIDE_ID" val="custom20205375_15"/>
</p:tagLst>
</file>

<file path=ppt/tags/tag21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75_16*i*1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5375"/>
  <p:tag name="KSO_WM_UNIT_ID" val="custom20205375_16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&#13;添加大标题内容"/>
  <p:tag name="KSO_WM_UNIT_NOCLEAR" val="0"/>
  <p:tag name="KSO_WM_UNIT_VALUE" val="22"/>
  <p:tag name="KSO_WM_UNIT_TYPE" val="a"/>
  <p:tag name="KSO_WM_UNIT_INDEX" val="1"/>
  <p:tag name="KSO_WM_UNIT_BLOCK" val="0"/>
  <p:tag name="KSO_WM_TEMPLATE_CATEGORY" val="custom"/>
  <p:tag name="KSO_WM_TEMPLATE_INDEX" val="20205375"/>
  <p:tag name="KSO_WM_UNIT_ID" val="custom20205375_16*a*1"/>
  <p:tag name="KSO_WM_UNIT_ISNUMDGMTITLE" val="0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6"/>
  <p:tag name="KSO_WM_TAG_VERSION" val="1.0"/>
  <p:tag name="KSO_WM_SLIDE_TYPE" val="text"/>
  <p:tag name="KSO_WM_SLIDE_SUBTYPE" val="picTxt"/>
  <p:tag name="KSO_WM_SLIDE_SIZE" val="960*540"/>
  <p:tag name="KSO_WM_SLIDE_POSITION" val="0*0"/>
  <p:tag name="KSO_WM_SLIDE_LAYOUT" val="a_d_f_i"/>
  <p:tag name="KSO_WM_SLIDE_LAYOUT_CNT" val="1_1_1_1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5375"/>
  <p:tag name="KSO_WM_SLIDE_ID" val="custom20205375_16"/>
</p:tagLst>
</file>

<file path=ppt/tags/tag227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75_17*i*1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375"/>
  <p:tag name="KSO_WM_UNIT_ID" val="custom20205375_17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75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75_17*i*3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75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75_17*i*4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一切新功能新服务，都要尊重用户，以用户为中心，把产品体验做到极致！"/>
  <p:tag name="KSO_WM_UNIT_NOCLEAR" val="0"/>
  <p:tag name="KSO_WM_UNIT_VALUE" val="40"/>
  <p:tag name="KSO_WM_UNIT_TYPE" val="f"/>
  <p:tag name="KSO_WM_UNIT_INDEX" val="1"/>
  <p:tag name="KSO_WM_UNIT_BLOCK" val="0"/>
  <p:tag name="KSO_WM_TEMPLATE_CATEGORY" val="custom"/>
  <p:tag name="KSO_WM_TEMPLATE_INDEX" val="20205375"/>
  <p:tag name="KSO_WM_UNIT_ID" val="custom20205375_17*f*1"/>
  <p:tag name="KSO_WM_UNIT_TEXT_SUBTYPE" val="a"/>
  <p:tag name="KSO_WM_UNIT_SUBTYPE" val="a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—— 金山办公软件"/>
  <p:tag name="KSO_WM_UNIT_NOCLEAR" val="0"/>
  <p:tag name="KSO_WM_UNIT_VALUE" val="20"/>
  <p:tag name="KSO_WM_UNIT_TYPE" val="g"/>
  <p:tag name="KSO_WM_UNIT_INDEX" val="1"/>
  <p:tag name="KSO_WM_UNIT_BLOCK" val="0"/>
  <p:tag name="KSO_WM_TEMPLATE_CATEGORY" val="custom"/>
  <p:tag name="KSO_WM_TEMPLATE_INDEX" val="20205375"/>
  <p:tag name="KSO_WM_UNIT_ID" val="custom20205375_17*g*1"/>
  <p:tag name="KSO_WM_UNIT_RELATE_UNITID" val="custom20205375_17*f*1"/>
</p:tagLst>
</file>

<file path=ppt/tags/tag233.xml><?xml version="1.0" encoding="utf-8"?>
<p:tagLst xmlns:p="http://schemas.openxmlformats.org/presentationml/2006/main">
  <p:tag name="KSO_WM_TEMPLATE_SUBCATEGORY" val="0"/>
  <p:tag name="KSO_WM_SLIDE_ITEM_CNT" val="0"/>
  <p:tag name="KSO_WM_SLIDE_INDEX" val="17"/>
  <p:tag name="KSO_WM_TAG_VERSION" val="1.0"/>
  <p:tag name="KSO_WM_BEAUTIFY_FLAG" val="#wm#"/>
  <p:tag name="KSO_WM_SLIDE_TYPE" val="text"/>
  <p:tag name="KSO_WM_SLIDE_SUBTYPE" val="pureTxt"/>
  <p:tag name="KSO_WM_SLIDE_SIZE" val="960*540"/>
  <p:tag name="KSO_WM_SLIDE_POSITION" val="0*0"/>
  <p:tag name="KSO_WM_SLIDE_LAYOUT" val="f_g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5375"/>
  <p:tag name="KSO_WM_SLIDE_ID" val="custom20205375_17"/>
</p:tagLst>
</file>

<file path=ppt/tags/tag234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75_20*i*1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375"/>
  <p:tag name="KSO_WM_UNIT_ID" val="custom20205375_20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75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75_20*i*3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75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75_20*i*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BLOCK" val="0"/>
  <p:tag name="KSO_WM_UNIT_VALUE" val="799*7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SUPPORT_UNIT_TYPE" val="[&quot;all&quot;]"/>
  <p:tag name="KSO_WM_UNIT_LAYERLEVEL" val="1"/>
  <p:tag name="KSO_WM_TAG_VERSION" val="1.0"/>
  <p:tag name="KSO_WM_BEAUTIFY_FLAG" val="#wm#"/>
  <p:tag name="KSO_WM_TEMPLATE_CATEGORY" val="custom"/>
  <p:tag name="KSO_WM_TEMPLATE_INDEX" val="20205375"/>
  <p:tag name="KSO_WM_UNIT_ID" val="custom20205375_20*d*1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20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540"/>
  <p:tag name="KSO_WM_SLIDE_POSITION" val="0*0"/>
  <p:tag name="KSO_WM_TEMPLATE_MASTER_TYPE" val="1"/>
  <p:tag name="KSO_WM_TEMPLATE_COLOR_TYPE" val="1"/>
  <p:tag name="KSO_WM_TEMPLATE_CATEGORY" val="custom"/>
  <p:tag name="KSO_WM_TEMPLATE_INDEX" val="20205375"/>
  <p:tag name="KSO_WM_SLIDE_ID" val="custom20205375_20"/>
</p:tagLst>
</file>

<file path=ppt/tags/tag242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75_20*i*1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5375"/>
  <p:tag name="KSO_WM_UNIT_ID" val="custom20205375_20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75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5375_20*i*3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5375"/>
  <p:tag name="KSO_WM_UNIT_TYPE" val="i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ID" val="custom20205375_20*i*4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BLOCK" val="0"/>
  <p:tag name="KSO_WM_UNIT_VALUE" val="799*7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SUPPORT_UNIT_TYPE" val="[&quot;all&quot;]"/>
  <p:tag name="KSO_WM_UNIT_LAYERLEVEL" val="1"/>
  <p:tag name="KSO_WM_TAG_VERSION" val="1.0"/>
  <p:tag name="KSO_WM_BEAUTIFY_FLAG" val="#wm#"/>
  <p:tag name="KSO_WM_TEMPLATE_CATEGORY" val="custom"/>
  <p:tag name="KSO_WM_TEMPLATE_INDEX" val="20205375"/>
  <p:tag name="KSO_WM_UNIT_ID" val="custom20205375_20*d*1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20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540"/>
  <p:tag name="KSO_WM_SLIDE_POSITION" val="0*0"/>
  <p:tag name="KSO_WM_TEMPLATE_MASTER_TYPE" val="1"/>
  <p:tag name="KSO_WM_TEMPLATE_COLOR_TYPE" val="1"/>
  <p:tag name="KSO_WM_TEMPLATE_CATEGORY" val="custom"/>
  <p:tag name="KSO_WM_TEMPLATE_INDEX" val="20205375"/>
  <p:tag name="KSO_WM_SLIDE_ID" val="custom20205375_20"/>
</p:tagLst>
</file>

<file path=ppt/tags/tag24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5375_21*i*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5375"/>
  <p:tag name="KSO_WM_UNIT_ID" val="custom20205375_21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PLACING_PICTURE_INFO" val="{&quot;full_picture&quot;:false,&quot;last_crop_picture&quot;:&quot;4-5&quot;,&quot;selected&quot;:&quot;4-5&quot;,&quot;spacing&quot;:6}"/>
  <p:tag name="KSO_WM_UNIT_SUPPORT_UNIT_TYPE" val="[]"/>
  <p:tag name="KSO_WM_UNIT_BLOCK" val="0"/>
  <p:tag name="KSO_WM_UNIT_PLACING_PICTURE" val="43790.6223349074"/>
  <p:tag name="KSO_WM_TEMPLATE_CATEGORY" val="custom"/>
  <p:tag name="KSO_WM_TEMPLATE_INDEX" val="20205375"/>
  <p:tag name="KSO_WM_UNIT_ID" val="custom20205375_21*d*1"/>
</p:tagLst>
</file>

<file path=ppt/tags/tag252.xml><?xml version="1.0" encoding="utf-8"?>
<p:tagLst xmlns:p="http://schemas.openxmlformats.org/presentationml/2006/main"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LAYERLEVEL" val="1"/>
  <p:tag name="KSO_WM_TAG_VERSION" val="1.0"/>
  <p:tag name="KSO_WM_BEAUTIFY_FLAG" val="#wm#"/>
  <p:tag name="KSO_WM_UNIT_PLACING_PICTURE_INFO" val="{&quot;full_picture&quot;:false,&quot;last_crop_picture&quot;:&quot;4-5&quot;,&quot;selected&quot;:&quot;4-5&quot;,&quot;spacing&quot;:6}"/>
  <p:tag name="KSO_WM_UNIT_SUPPORT_UNIT_TYPE" val="[]"/>
  <p:tag name="KSO_WM_UNIT_BLOCK" val="0"/>
  <p:tag name="KSO_WM_UNIT_PLACING_PICTURE" val="43790.6223349074"/>
  <p:tag name="KSO_WM_TEMPLATE_CATEGORY" val="custom"/>
  <p:tag name="KSO_WM_TEMPLATE_INDEX" val="20205375"/>
  <p:tag name="KSO_WM_UNIT_ID" val="custom20205375_21*d*2"/>
</p:tagLst>
</file>

<file path=ppt/tags/tag253.xml><?xml version="1.0" encoding="utf-8"?>
<p:tagLst xmlns:p="http://schemas.openxmlformats.org/presentationml/2006/main"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LAYERLEVEL" val="1"/>
  <p:tag name="KSO_WM_TAG_VERSION" val="1.0"/>
  <p:tag name="KSO_WM_BEAUTIFY_FLAG" val="#wm#"/>
  <p:tag name="KSO_WM_UNIT_PLACING_PICTURE_INFO" val="{&quot;full_picture&quot;:false,&quot;last_crop_picture&quot;:&quot;4-5&quot;,&quot;selected&quot;:&quot;4-5&quot;,&quot;spacing&quot;:6}"/>
  <p:tag name="KSO_WM_UNIT_SUPPORT_UNIT_TYPE" val="[]"/>
  <p:tag name="KSO_WM_UNIT_BLOCK" val="0"/>
  <p:tag name="KSO_WM_UNIT_PLACING_PICTURE" val="43790.6223349074"/>
  <p:tag name="KSO_WM_TEMPLATE_CATEGORY" val="custom"/>
  <p:tag name="KSO_WM_TEMPLATE_INDEX" val="20205375"/>
  <p:tag name="KSO_WM_UNIT_ID" val="custom20205375_21*d*3"/>
</p:tagLst>
</file>

<file path=ppt/tags/tag254.xml><?xml version="1.0" encoding="utf-8"?>
<p:tagLst xmlns:p="http://schemas.openxmlformats.org/presentationml/2006/main"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LAYERLEVEL" val="1"/>
  <p:tag name="KSO_WM_TAG_VERSION" val="1.0"/>
  <p:tag name="KSO_WM_BEAUTIFY_FLAG" val="#wm#"/>
  <p:tag name="KSO_WM_UNIT_PLACING_PICTURE_INFO" val="{&quot;full_picture&quot;:false,&quot;last_crop_picture&quot;:&quot;4-5&quot;,&quot;selected&quot;:&quot;4-5&quot;,&quot;spacing&quot;:6}"/>
  <p:tag name="KSO_WM_UNIT_SUPPORT_UNIT_TYPE" val="[]"/>
  <p:tag name="KSO_WM_UNIT_BLOCK" val="0"/>
  <p:tag name="KSO_WM_UNIT_PLACING_PICTURE" val="43790.6223349074"/>
  <p:tag name="KSO_WM_TEMPLATE_CATEGORY" val="custom"/>
  <p:tag name="KSO_WM_TEMPLATE_INDEX" val="20205375"/>
  <p:tag name="KSO_WM_UNIT_ID" val="custom20205375_21*d*4"/>
</p:tagLst>
</file>

<file path=ppt/tags/tag255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2;44;4"/>
  <p:tag name="KSO_WM_UNIT_BLOCK" val="1"/>
  <p:tag name="KSO_WM_TEMPLATE_CATEGORY" val="custom"/>
  <p:tag name="KSO_WM_TEMPLATE_INDEX" val="20205375"/>
  <p:tag name="KSO_WM_UNIT_ID" val="custom20205375_21*a*1"/>
  <p:tag name="KSO_WM_UNIT_ISNUMDGMTITLE" val="0"/>
</p:tagLst>
</file>

<file path=ppt/tags/tag25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20;2"/>
  <p:tag name="KSO_WM_UNIT_BLOCK" val="0"/>
  <p:tag name="KSO_WM_TEMPLATE_CATEGORY" val="custom"/>
  <p:tag name="KSO_WM_TEMPLATE_INDEX" val="20205375"/>
  <p:tag name="KSO_WM_UNIT_ID" val="custom20205375_21*f*1"/>
  <p:tag name="KSO_WM_UNIT_SUBTYPE" val="a"/>
</p:tagLst>
</file>

<file path=ppt/tags/tag257.xml><?xml version="1.0" encoding="utf-8"?>
<p:tagLst xmlns:p="http://schemas.openxmlformats.org/presentationml/2006/main">
  <p:tag name="KSO_WM_UNIT_BLOCK" val="0"/>
  <p:tag name="KSO_WM_UNIT_ISCONTENTSTITLE" val="0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"/>
  <p:tag name="KSO_WM_TEMPLATE_CATEGORY" val="custom"/>
  <p:tag name="KSO_WM_TEMPLATE_INDEX" val="20205375"/>
  <p:tag name="KSO_WM_UNIT_ID" val="custom20205375_20*f*1"/>
  <p:tag name="KSO_WM_UNIT_SUBTYPE" val="a"/>
</p:tagLst>
</file>

<file path=ppt/tags/tag25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21"/>
  <p:tag name="KSO_WM_SLIDE_SIZE" val="960*540"/>
  <p:tag name="KSO_WM_SLIDE_POSITION" val="0*0"/>
  <p:tag name="KSO_WM_TAG_VERSION" val="1.0"/>
  <p:tag name="KSO_WM_BEAUTIFY_FLAG" val="#wm#"/>
  <p:tag name="KSO_WM_SLIDE_LAYOUT" val="a_d_f_i"/>
  <p:tag name="KSO_WM_SLIDE_LAYOUT_CNT" val="1_4_1_1"/>
  <p:tag name="KSO_WM_SLIDE_LAYOUT_INFO" val="{&quot;direction&quot;:0,&quot;horizontalAlign&quot;:0,&quot;verticalAlign&quot;:0,&quot;type&quot;:1,&quot;diagramDirection&quot;:0,&quot;canSetOverLayout&quot;:0,&quot;isOverLayout&quot;:0,&quot;normalSize&quot;:{&quot;size1&quot;:53.5},&quot;minSize&quot;:{&quot;size1&quot;:40.8},&quot;maxSize&quot;:{&quot;size1&quot;:67.1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1,&quot;diagramDirection&quot;:0,&quot;canSetOverLayout&quot;:1,&quot;isOverLayout&quot;:0,&quot;margin&quot;:{&quot;left&quot;:1.688,&quot;top&quot;:1.679,&quot;right&quot;:1.688,&quot;bottom&quot;:1.358},&quot;marginOverLayout&quot;:{&quot;left&quot;:0.0,&quot;top&quot;:0.0,&quot;right&quot;:0.0,&quot;bottom&quot;:1.358},&quot;edge&quot;:{&quot;left&quot;:tru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688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1"/>
  <p:tag name="KSO_WM_TEMPLATE_COLOR_TYPE" val="1"/>
  <p:tag name="KSO_WM_TEMPLATE_CATEGORY" val="custom"/>
  <p:tag name="KSO_WM_TEMPLATE_INDEX" val="20205375"/>
  <p:tag name="KSO_WM_SLIDE_ID" val="custom20205375_21"/>
</p:tagLst>
</file>

<file path=ppt/tags/tag259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5375_22*i*1"/>
  <p:tag name="KSO_WM_UNIT_LAYERLEVEL" val="1"/>
  <p:tag name="KSO_WM_TAG_VERSION" val="1.0"/>
  <p:tag name="KSO_WM_BEAUTIFY_FLAG" val="#wm#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UNIT_SUBTYPE" val="h"/>
  <p:tag name="KSO_WM_TEMPLATE_CATEGORY" val="custom"/>
  <p:tag name="KSO_WM_TEMPLATE_INDEX" val="20205375"/>
  <p:tag name="KSO_WM_UNIT_ID" val="custom20205375_22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375"/>
  <p:tag name="KSO_WM_UNIT_ID" val="custom20205375_22*a*1"/>
  <p:tag name="KSO_WM_UNIT_ISNUMDGMTITLE" val="0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SUBCATEGORY" val="0"/>
  <p:tag name="KSO_WM_SLIDE_TYPE" val="text"/>
  <p:tag name="KSO_WM_SLIDE_SUBTYPE" val="diag"/>
  <p:tag name="KSO_WM_SLIDE_ITEM_CNT" val="2"/>
  <p:tag name="KSO_WM_SLIDE_INDEX" val="22"/>
  <p:tag name="KSO_WM_SLIDE_SIZE" val="855*297.711"/>
  <p:tag name="KSO_WM_SLIDE_POSITION" val="52.4998*173.81"/>
  <p:tag name="KSO_WM_DIAGRAM_GROUP_CODE" val="l1-3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5375"/>
  <p:tag name="KSO_WM_SLIDE_ID" val="custom20205375_22"/>
</p:tagLst>
</file>

<file path=ppt/tags/tag264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5375_22*i*1"/>
  <p:tag name="KSO_WM_UNIT_LAYERLEVEL" val="1"/>
  <p:tag name="KSO_WM_TAG_VERSION" val="1.0"/>
  <p:tag name="KSO_WM_BEAUTIFY_FLAG" val="#wm#"/>
  <p:tag name="KSO_WM_UNIT_USESOURCEFORMAT_APPLY" val="1"/>
</p:tagLst>
</file>

<file path=ppt/tags/tag265.xml><?xml version="1.0" encoding="utf-8"?>
<p:tagLst xmlns:p="http://schemas.openxmlformats.org/presentationml/2006/main">
  <p:tag name="KSO_WM_SLIDE_BACKGROUND_TYPE" val="general"/>
  <p:tag name="KSO_WM_UNIT_SUBTYPE" val="h"/>
  <p:tag name="KSO_WM_TEMPLATE_CATEGORY" val="custom"/>
  <p:tag name="KSO_WM_TEMPLATE_INDEX" val="20205375"/>
  <p:tag name="KSO_WM_UNIT_ID" val="custom20205375_22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375"/>
  <p:tag name="KSO_WM_UNIT_ID" val="custom20205375_22*a*1"/>
  <p:tag name="KSO_WM_UNIT_ISNUMDGMTITLE" val="0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SUBCATEGORY" val="0"/>
  <p:tag name="KSO_WM_SLIDE_TYPE" val="text"/>
  <p:tag name="KSO_WM_SLIDE_SUBTYPE" val="diag"/>
  <p:tag name="KSO_WM_SLIDE_ITEM_CNT" val="2"/>
  <p:tag name="KSO_WM_SLIDE_INDEX" val="22"/>
  <p:tag name="KSO_WM_SLIDE_SIZE" val="855*297.711"/>
  <p:tag name="KSO_WM_SLIDE_POSITION" val="52.4998*173.81"/>
  <p:tag name="KSO_WM_DIAGRAM_GROUP_CODE" val="l1-3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5375"/>
  <p:tag name="KSO_WM_SLIDE_ID" val="custom20205375_22"/>
</p:tagLst>
</file>

<file path=ppt/tags/tag269.xml><?xml version="1.0" encoding="utf-8"?>
<p:tagLst xmlns:p="http://schemas.openxmlformats.org/presentationml/2006/main">
  <p:tag name="KSO_WM_UNIT_VALUE" val="1212*106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d"/>
  <p:tag name="KSO_WM_UNIT_INDEX" val="1"/>
  <p:tag name="KSO_WM_UNIT_SUPPORT_UNIT_TYPE" val="[]"/>
  <p:tag name="KSO_WM_UNIT_LAYERLEVEL" val="1"/>
  <p:tag name="KSO_WM_TAG_VERSION" val="1.0"/>
  <p:tag name="KSO_WM_BEAUTIFY_FLAG" val="#wm#"/>
  <p:tag name="KSO_WM_TEMPLATE_CATEGORY" val="custom"/>
  <p:tag name="KSO_WM_TEMPLATE_INDEX" val="20205375"/>
  <p:tag name="KSO_WM_UNIT_ID" val="custom20205375_35*d*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PARTIAL_ZOOM_TEMPLATE_ID" val="0"/>
  <p:tag name="KSO_WM_PARTIAL_ZOOM_ORG_WIDTH" val="5250"/>
  <p:tag name="KSO_WM_PARTIAL_ZOOM_ORG_HEIGHT" val="5250"/>
  <p:tag name="KSO_WM_PARTIAL_ZOOM_CONFIRM_ZOOM_AREA" val="1"/>
  <p:tag name="KSO_WM_UNIT_PARTIAL_ZOOM_MAGNIFICATION" val="100"/>
  <p:tag name="KSO_WM_UNIT_PARTIAL_ZOOM_CHECKED_STATAUS" val="0"/>
  <p:tag name="KSO_WM_PARTIAL_ZOOM_RATIO" val="1"/>
  <p:tag name="KSO_WM_UNIT_DIAGRAM_MODELTYPE" val="partialZoom"/>
  <p:tag name="KSO_WM_UNIT_VALUE" val="511*5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SUPPORT_UNIT_TYPE" val="[]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35*ζ_h_d*1_1_1"/>
  <p:tag name="KSO_WM_UNIT_USESOURCEFORMAT_APPLY" val="1"/>
</p:tagLst>
</file>

<file path=ppt/tags/tag271.xml><?xml version="1.0" encoding="utf-8"?>
<p:tagLst xmlns:p="http://schemas.openxmlformats.org/presentationml/2006/main">
  <p:tag name="KSO_WM_PARTIAL_ZOOM_TEMPLATE_ID" val="0"/>
  <p:tag name="KSO_WM_PARTIAL_ZOOM_ORG_WIDTH" val="5250"/>
  <p:tag name="KSO_WM_PARTIAL_ZOOM_ORG_HEIGHT" val="5250"/>
  <p:tag name="KSO_WM_PARTIAL_ZOOM_CONFIRM_ZOOM_AREA" val="1"/>
  <p:tag name="KSO_WM_UNIT_PARTIAL_ZOOM_MAGNIFICATION" val="100"/>
  <p:tag name="KSO_WM_UNIT_PARTIAL_ZOOM_CHECKED_STATAUS" val="0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35*ζ_h_i*1_1_1"/>
  <p:tag name="KSO_WM_UNIT_USESOURCEFORMAT_APPLY" val="1"/>
</p:tagLst>
</file>

<file path=ppt/tags/tag272.xml><?xml version="1.0" encoding="utf-8"?>
<p:tagLst xmlns:p="http://schemas.openxmlformats.org/presentationml/2006/main">
  <p:tag name="KSO_WM_PARTIAL_ZOOM_TEMPLATE_ID" val="0"/>
  <p:tag name="KSO_WM_PARTIAL_ZOOM_ORG_WIDTH" val="5250"/>
  <p:tag name="KSO_WM_PARTIAL_ZOOM_ORG_HEIGHT" val="5250"/>
  <p:tag name="KSO_WM_PARTIAL_ZOOM_CONFIRM_ZOOM_AREA" val="1"/>
  <p:tag name="KSO_WM_UNIT_PARTIAL_ZOOM_MAGNIFICATION" val="100"/>
  <p:tag name="KSO_WM_UNIT_PARTIAL_ZOOM_CHECKED_STATAUS" val="0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35*ζ_h_i*1_1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PARTIAL_ZOOM_TEMPLATE_ID" val="0"/>
  <p:tag name="KSO_WM_PARTIAL_ZOOM_ORG_WIDTH" val="5250"/>
  <p:tag name="KSO_WM_PARTIAL_ZOOM_ORG_HEIGHT" val="5250"/>
  <p:tag name="KSO_WM_PARTIAL_ZOOM_CONFIRM_ZOOM_AREA" val="1"/>
  <p:tag name="KSO_WM_UNIT_PARTIAL_ZOOM_MAGNIFICATION" val="100"/>
  <p:tag name="KSO_WM_UNIT_PARTIAL_ZOOM_CHECKED_STATAUS" val="0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35*ζ_h_i*1_1_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PARTIAL_ZOOM_TEMPLATE_ID" val="0"/>
  <p:tag name="KSO_WM_PARTIAL_ZOOM_ORG_WIDTH" val="5250"/>
  <p:tag name="KSO_WM_PARTIAL_ZOOM_ORG_HEIGHT" val="5250"/>
  <p:tag name="KSO_WM_PARTIAL_ZOOM_CONFIRM_ZOOM_AREA" val="1"/>
  <p:tag name="KSO_WM_UNIT_PARTIAL_ZOOM_MAGNIFICATION" val="100"/>
  <p:tag name="KSO_WM_UNIT_PARTIAL_ZOOM_CHECKED_STATAUS" val="0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4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35*ζ_h_i*1_1_4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PARTIAL_ZOOM_TEMPLATE_ID" val="0"/>
  <p:tag name="KSO_WM_PARTIAL_ZOOM_ORG_WIDTH" val="5250"/>
  <p:tag name="KSO_WM_PARTIAL_ZOOM_ORG_HEIGHT" val="5250"/>
  <p:tag name="KSO_WM_PARTIAL_ZOOM_CONFIRM_ZOOM_AREA" val="1"/>
  <p:tag name="KSO_WM_UNIT_PARTIAL_ZOOM_MAGNIFICATION" val="100"/>
  <p:tag name="KSO_WM_UNIT_PARTIAL_ZOOM_CHECKED_STATAUS" val="0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5"/>
  <p:tag name="KSO_WM_UNIT_LAYERLEVEL" val="1_1_1"/>
  <p:tag name="KSO_WM_TAG_VERSION" val="1.0"/>
  <p:tag name="KSO_WM_BEAUTIFY_FLAG" val="#wm#"/>
  <p:tag name="KSO_WM_TEMPLATE_CATEGORY" val="custom"/>
  <p:tag name="KSO_WM_TEMPLATE_INDEX" val="20205375"/>
  <p:tag name="KSO_WM_UNIT_ID" val="custom20205375_35*ζ_h_i*1_1_5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5375"/>
  <p:tag name="KSO_WM_UNIT_ID" val="custom20205375_35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PRESET_TEXT" val="您的正文已经简明扼要，字字珠玑，请您尽可能提炼思想的精髓，否则容易造成观者的阅读压力，适得其反。"/>
  <p:tag name="KSO_WM_UNIT_NOCLEAR" val="0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h_f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5375"/>
  <p:tag name="KSO_WM_UNIT_ID" val="custom20205375_35*h_f*1_2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TEMPLATE_SUBCATEGORY" val="6"/>
  <p:tag name="KSO_WM_SLIDE_TYPE" val="text"/>
  <p:tag name="KSO_WM_SLIDE_SUBTYPE" val="picTxt"/>
  <p:tag name="KSO_WM_SLIDE_ITEM_CNT" val="1"/>
  <p:tag name="KSO_WM_SLIDE_INDEX" val="35"/>
  <p:tag name="KSO_WM_SLIDE_SIZE" val="827.15*333.831"/>
  <p:tag name="KSO_WM_SLIDE_POSITION" val="63.3*128.4"/>
  <p:tag name="KSO_WM_DIAGRAM_GROUP_CODE" val="ζ1-1"/>
  <p:tag name="KSO_WM_SLIDE_DIAGTYPE" val="ζ"/>
  <p:tag name="KSO_WM_TAG_VERSION" val="1.0"/>
  <p:tag name="KSO_WM_BEAUTIFY_FLAG" val="#wm#"/>
  <p:tag name="KSO_WM_SLIDE_LAYOUT" val="a_d_h_ζ"/>
  <p:tag name="KSO_WM_SLIDE_LAYOUT_CNT" val="1_1_1_1"/>
  <p:tag name="KSO_WM_TEMPLATE_MASTER_TYPE" val="1"/>
  <p:tag name="KSO_WM_TEMPLATE_COLOR_TYPE" val="1"/>
  <p:tag name="KSO_WM_TEMPLATE_CATEGORY" val="custom"/>
  <p:tag name="KSO_WM_TEMPLATE_INDEX" val="20205375"/>
  <p:tag name="KSO_WM_SLIDE_ID" val="custom20205375_35"/>
</p:tagLst>
</file>

<file path=ppt/tags/tag27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5375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5375_27*i*1"/>
  <p:tag name="KSO_WM_UNIT_LAYERLEVEL" val="1"/>
  <p:tag name="KSO_WM_TAG_VERSION" val="1.0"/>
  <p:tag name="KSO_WM_BEAUTIFY_FLAG" val="#wm#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5375"/>
  <p:tag name="KSO_WM_UNIT_ID" val="custom20205375_27*i*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5375"/>
  <p:tag name="KSO_WM_UNIT_ID" val="custom20205375_27*a*1"/>
  <p:tag name="KSO_WM_UNIT_ISNUMDGMTITLE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DIAGRAM_GROUP_CODE" val="m1-1"/>
  <p:tag name="KSO_WM_UNIT_TYPE" val="m_i"/>
  <p:tag name="KSO_WM_UNIT_INDEX" val="1_1"/>
  <p:tag name="KSO_WM_TEMPLATE_CATEGORY" val="custom"/>
  <p:tag name="KSO_WM_TEMPLATE_INDEX" val="20205375"/>
  <p:tag name="KSO_WM_UNIT_ID" val="custom20205375_27*m_i*1_1"/>
  <p:tag name="KSO_WM_UNIT_LINE_FORE_SCHEMECOLOR_INDEX" val="14"/>
  <p:tag name="KSO_WM_UNIT_LINE_FILL_TYPE" val="2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DIAGRAM_GROUP_CODE" val="m1-1"/>
  <p:tag name="KSO_WM_UNIT_TYPE" val="m_i"/>
  <p:tag name="KSO_WM_UNIT_INDEX" val="1_2"/>
  <p:tag name="KSO_WM_TEMPLATE_CATEGORY" val="custom"/>
  <p:tag name="KSO_WM_TEMPLATE_INDEX" val="20205375"/>
  <p:tag name="KSO_WM_UNIT_ID" val="custom20205375_27*m_i*1_2"/>
  <p:tag name="KSO_WM_UNIT_LINE_FORE_SCHEMECOLOR_INDEX" val="14"/>
  <p:tag name="KSO_WM_UNIT_LINE_FILL_TYPE" val="2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1"/>
  <p:tag name="KSO_WM_TEMPLATE_CATEGORY" val="custom"/>
  <p:tag name="KSO_WM_TEMPLATE_INDEX" val="20205375"/>
  <p:tag name="KSO_WM_UNIT_ID" val="custom20205375_27*m_h_i*1_3_1"/>
  <p:tag name="KSO_WM_UNIT_FILL_FORE_SCHEMECOLOR_INDEX" val="5"/>
  <p:tag name="KSO_WM_UNI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TEMPLATE_CATEGORY" val="custom"/>
  <p:tag name="KSO_WM_TEMPLATE_INDEX" val="20205375"/>
  <p:tag name="KSO_WM_UNIT_ID" val="custom20205375_27*m_h_i*1_2_1"/>
  <p:tag name="KSO_WM_UNIT_FILL_FORE_SCHEMECOLOR_INDEX" val="6"/>
  <p:tag name="KSO_WM_UNI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TEMPLATE_CATEGORY" val="custom"/>
  <p:tag name="KSO_WM_TEMPLATE_INDEX" val="20205375"/>
  <p:tag name="KSO_WM_UNIT_ID" val="custom20205375_27*m_h_i*1_1_1"/>
  <p:tag name="KSO_WM_UNIT_FILL_FORE_SCHEMECOLOR_INDEX" val="5"/>
  <p:tag name="KSO_WM_UNI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2"/>
  <p:tag name="KSO_WM_UNIT_SUBTYPE" val="d"/>
  <p:tag name="KSO_WM_TEMPLATE_CATEGORY" val="custom"/>
  <p:tag name="KSO_WM_TEMPLATE_INDEX" val="20205375"/>
  <p:tag name="KSO_WM_UNIT_ID" val="custom20205375_27*m_h_i*1_3_2"/>
  <p:tag name="KSO_WM_UNIT_TEXT_FILL_FORE_SCHEMECOLOR_INDEX" val="14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2"/>
  <p:tag name="KSO_WM_UNIT_SUBTYPE" val="d"/>
  <p:tag name="KSO_WM_TEMPLATE_CATEGORY" val="custom"/>
  <p:tag name="KSO_WM_TEMPLATE_INDEX" val="20205375"/>
  <p:tag name="KSO_WM_UNIT_ID" val="custom20205375_27*m_h_i*1_2_2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2"/>
  <p:tag name="KSO_WM_UNIT_SUBTYPE" val="d"/>
  <p:tag name="KSO_WM_TEMPLATE_CATEGORY" val="custom"/>
  <p:tag name="KSO_WM_TEMPLATE_INDEX" val="20205375"/>
  <p:tag name="KSO_WM_UNIT_ID" val="custom20205375_27*m_h_i*1_1_2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3"/>
  <p:tag name="KSO_WM_TEMPLATE_CATEGORY" val="custom"/>
  <p:tag name="KSO_WM_TEMPLATE_INDEX" val="20205375"/>
  <p:tag name="KSO_WM_UNIT_ID" val="custom20205375_27*m_h_i*1_1_3"/>
  <p:tag name="KSO_WM_UNIT_LINE_FORE_SCHEMECOLOR_INDEX" val="5"/>
  <p:tag name="KSO_WM_UNIT_LINE_FILL_TYPE" val="2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4"/>
  <p:tag name="KSO_WM_TEMPLATE_CATEGORY" val="custom"/>
  <p:tag name="KSO_WM_TEMPLATE_INDEX" val="20205375"/>
  <p:tag name="KSO_WM_UNIT_ID" val="custom20205375_27*m_h_i*1_1_4"/>
  <p:tag name="KSO_WM_UNIT_LINE_FORE_SCHEMECOLOR_INDEX" val="5"/>
  <p:tag name="KSO_WM_UNIT_LINE_FILL_TYPE" val="2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3"/>
  <p:tag name="KSO_WM_TEMPLATE_CATEGORY" val="custom"/>
  <p:tag name="KSO_WM_TEMPLATE_INDEX" val="20205375"/>
  <p:tag name="KSO_WM_UNIT_ID" val="custom20205375_27*m_h_i*1_2_3"/>
  <p:tag name="KSO_WM_UNIT_LINE_FORE_SCHEMECOLOR_INDEX" val="6"/>
  <p:tag name="KSO_WM_UNIT_LINE_FILL_TYPE" val="2"/>
  <p:tag name="KSO_WM_UNIT_USESOURCEFORMAT_APPLY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4"/>
  <p:tag name="KSO_WM_TEMPLATE_CATEGORY" val="custom"/>
  <p:tag name="KSO_WM_TEMPLATE_INDEX" val="20205375"/>
  <p:tag name="KSO_WM_UNIT_ID" val="custom20205375_27*m_h_i*1_2_4"/>
  <p:tag name="KSO_WM_UNIT_LINE_FORE_SCHEMECOLOR_INDEX" val="6"/>
  <p:tag name="KSO_WM_UNIT_LINE_FILL_TYPE" val="2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3"/>
  <p:tag name="KSO_WM_TEMPLATE_CATEGORY" val="custom"/>
  <p:tag name="KSO_WM_TEMPLATE_INDEX" val="20205375"/>
  <p:tag name="KSO_WM_UNIT_ID" val="custom20205375_27*m_h_i*1_3_3"/>
  <p:tag name="KSO_WM_UNIT_LINE_FORE_SCHEMECOLOR_INDEX" val="5"/>
  <p:tag name="KSO_WM_UNIT_LINE_FILL_TYPE" val="2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4"/>
  <p:tag name="KSO_WM_TEMPLATE_CATEGORY" val="custom"/>
  <p:tag name="KSO_WM_TEMPLATE_INDEX" val="20205375"/>
  <p:tag name="KSO_WM_UNIT_ID" val="custom20205375_27*m_h_i*1_3_4"/>
  <p:tag name="KSO_WM_UNIT_LINE_FORE_SCHEMECOLOR_INDEX" val="5"/>
  <p:tag name="KSO_WM_UNIT_LINE_FILL_TYPE" val="2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78"/>
  <p:tag name="KSO_WM_DIAGRAM_GROUP_CODE" val="m1-1"/>
  <p:tag name="KSO_WM_UNIT_TYPE" val="m_h_f"/>
  <p:tag name="KSO_WM_UNIT_INDEX" val="1_1_1"/>
  <p:tag name="KSO_WM_TEMPLATE_CATEGORY" val="custom"/>
  <p:tag name="KSO_WM_TEMPLATE_INDEX" val="20205375"/>
  <p:tag name="KSO_WM_UNIT_ID" val="custom20205375_27*m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78"/>
  <p:tag name="KSO_WM_DIAGRAM_GROUP_CODE" val="m1-1"/>
  <p:tag name="KSO_WM_UNIT_TYPE" val="m_h_f"/>
  <p:tag name="KSO_WM_UNIT_INDEX" val="1_2_1"/>
  <p:tag name="KSO_WM_TEMPLATE_CATEGORY" val="custom"/>
  <p:tag name="KSO_WM_TEMPLATE_INDEX" val="20205375"/>
  <p:tag name="KSO_WM_UNIT_ID" val="custom20205375_27*m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78"/>
  <p:tag name="KSO_WM_DIAGRAM_GROUP_CODE" val="m1-1"/>
  <p:tag name="KSO_WM_UNIT_TYPE" val="m_h_f"/>
  <p:tag name="KSO_WM_UNIT_INDEX" val="1_3_1"/>
  <p:tag name="KSO_WM_TEMPLATE_CATEGORY" val="custom"/>
  <p:tag name="KSO_WM_TEMPLATE_INDEX" val="20205375"/>
  <p:tag name="KSO_WM_UNIT_ID" val="custom20205375_27*m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EMPLATE_SUBCATEGORY" val="0"/>
  <p:tag name="KSO_WM_SLIDE_TYPE" val="text"/>
  <p:tag name="KSO_WM_SLIDE_SUBTYPE" val="diag"/>
  <p:tag name="KSO_WM_SLIDE_ITEM_CNT" val="3"/>
  <p:tag name="KSO_WM_SLIDE_INDEX" val="27"/>
  <p:tag name="KSO_WM_SLIDE_SIZE" val="840.028*360"/>
  <p:tag name="KSO_WM_SLIDE_POSITION" val="59.9857*126.754"/>
  <p:tag name="KSO_WM_TAG_VERSION" val="1.0"/>
  <p:tag name="KSO_WM_BEAUTIFY_FLAG" val="#wm#"/>
  <p:tag name="KSO_WM_DIAGRAM_GROUP_CODE" val="m1-1"/>
  <p:tag name="KSO_WM_SLIDE_DIAGTYPE" val="m"/>
  <p:tag name="KSO_WM_SLIDE_LAYOUT" val="a_i_m"/>
  <p:tag name="KSO_WM_SLIDE_LAYOUT_CNT" val="1_1_1"/>
  <p:tag name="KSO_WM_TEMPLATE_MASTER_TYPE" val="1"/>
  <p:tag name="KSO_WM_TEMPLATE_COLOR_TYPE" val="1"/>
  <p:tag name="KSO_WM_TEMPLATE_CATEGORY" val="custom"/>
  <p:tag name="KSO_WM_TEMPLATE_INDEX" val="20205375"/>
  <p:tag name="KSO_WM_SLIDE_ID" val="custom20205375_27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"/>
  <p:tag name="KSO_WM_TEMPLATE_CATEGORY" val="custom"/>
  <p:tag name="KSO_WM_TEMPLATE_INDEX" val="20205375"/>
  <p:tag name="KSO_WM_UNIT_ID" val="custom20205375_37*b*1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THANKS"/>
  <p:tag name="KSO_WM_TEMPLATE_CATEGORY" val="custom"/>
  <p:tag name="KSO_WM_TEMPLATE_INDEX" val="20205375"/>
  <p:tag name="KSO_WM_UNIT_ID" val="custom20205375_37*a*1"/>
</p:tagLst>
</file>

<file path=ppt/tags/tag302.xml><?xml version="1.0" encoding="utf-8"?>
<p:tagLst xmlns:p="http://schemas.openxmlformats.org/presentationml/2006/main"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5375"/>
  <p:tag name="KSO_WM_SLIDE_ID" val="custom20205375_37"/>
</p:tagLst>
</file>

<file path=ppt/tags/tag303.xml><?xml version="1.0" encoding="utf-8"?>
<p:tagLst xmlns:p="http://schemas.openxmlformats.org/presentationml/2006/main">
  <p:tag name="commondata" val="eyJoZGlkIjoiNTgwM2Q3NmU5YWViNmJlYjVkNjUxNjZiOWM2MmQ5NDkifQ==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2*i*1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2"/>
  <p:tag name="KSO_WM_UNIT_ID" val="_14*i*2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030307">
      <a:dk1>
        <a:sysClr val="windowText" lastClr="000000"/>
      </a:dk1>
      <a:lt1>
        <a:sysClr val="window" lastClr="FFFFFF"/>
      </a:lt1>
      <a:dk2>
        <a:srgbClr val="F9FBFB"/>
      </a:dk2>
      <a:lt2>
        <a:srgbClr val="FFFFFF"/>
      </a:lt2>
      <a:accent1>
        <a:srgbClr val="B4C7CE"/>
      </a:accent1>
      <a:accent2>
        <a:srgbClr val="BCC8CC"/>
      </a:accent2>
      <a:accent3>
        <a:srgbClr val="C4C9CA"/>
      </a:accent3>
      <a:accent4>
        <a:srgbClr val="CDC9C9"/>
      </a:accent4>
      <a:accent5>
        <a:srgbClr val="D5CAC7"/>
      </a:accent5>
      <a:accent6>
        <a:srgbClr val="DDCBC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WPS 演示</Application>
  <PresentationFormat>宽屏</PresentationFormat>
  <Paragraphs>133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Wingdings</vt:lpstr>
      <vt:lpstr>Segoe UI</vt:lpstr>
      <vt:lpstr>楷体_GB2312</vt:lpstr>
      <vt:lpstr>华文楷体</vt:lpstr>
      <vt:lpstr>思源黑体 CN Regular</vt:lpstr>
      <vt:lpstr>中國龍特黑體</vt:lpstr>
      <vt:lpstr>交通标志专用字体</vt:lpstr>
      <vt:lpstr>创艺简标宋</vt:lpstr>
      <vt:lpstr>创艺繁线体</vt:lpstr>
      <vt:lpstr>创艺简细圆</vt:lpstr>
      <vt:lpstr>WPS</vt:lpstr>
      <vt:lpstr>1_Office 主题​​</vt:lpstr>
      <vt:lpstr>简约工作汇报</vt:lpstr>
      <vt:lpstr>PowerPoint 演示文稿</vt:lpstr>
      <vt:lpstr>PowerPoint 演示文稿</vt:lpstr>
      <vt:lpstr>单击添加大标题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北辰丶</dc:creator>
  <cp:lastModifiedBy>昔年°</cp:lastModifiedBy>
  <cp:revision>6</cp:revision>
  <dcterms:created xsi:type="dcterms:W3CDTF">2023-10-25T06:53:00Z</dcterms:created>
  <dcterms:modified xsi:type="dcterms:W3CDTF">2023-10-26T02:44:15Z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DD017BE258B9481D98A62186FE0E20E8_12</vt:lpwstr>
  </property>
  <property fmtid="{D5CDD505-2E9C-101B-9397-08002B2CF9AE}" pid="3" name="KSOProductBuildVer">
    <vt:lpwstr>2052-12.1.0.15712</vt:lpwstr>
  </property>
</Properties>
</file>