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A12829A4-2099-4D14-AFCF-5F5CEDBA9E2A}">
          <p14:sldIdLst/>
        </p14:section>
        <p14:section name="Key Activities" id="{F36C9B43-3E9A-4B86-97DE-E2628DD1328C}">
          <p14:sldIdLst>
            <p14:sldId id="257"/>
            <p14:sldId id="25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90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7AF6B-3A76-4260-8114-E651FAFFEB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2F57E4-3C52-434D-8B60-1E7FA36273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680BF6-B332-45B3-A3E2-F7C18F4DF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29715-73BF-4192-9204-35F01C29228B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A7918A-CBCD-41B5-B1BB-511D6186D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86586F-AC01-47F3-A2D3-28A31DD0D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DF755-120F-40A0-902A-05A66644A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353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2DAFF-1B9C-48BE-9DD2-B32C67EE8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88BFFB-5253-459A-A864-DD8FFF457B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1DA61D-36F3-40B4-8692-BD36F4FD5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29715-73BF-4192-9204-35F01C29228B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AE3771-6F3F-474F-A051-525C3D6D5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2B9D2A-6181-4194-902B-26E314383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DF755-120F-40A0-902A-05A66644A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874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21A9EF-CF2B-461F-95F3-F3594E066A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F729A6-1453-491B-A59B-FDB30957C2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DE0227-4D4C-40DD-B490-879119F64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29715-73BF-4192-9204-35F01C29228B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9CED60-BB12-408F-B68C-6A930D06C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3C9EF7-2A07-4EC9-8C2C-AB8DC0013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DF755-120F-40A0-902A-05A66644A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713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8BD5F-7E8A-4BE0-8E55-A545C2EC6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1BA26-61EA-446B-B9D9-97982CFA17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2C8AF-9BE8-44C4-A28A-2F5FF0FBE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29715-73BF-4192-9204-35F01C29228B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196B12-5C08-4C0F-819A-1B9C21CF0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D3C919-B758-4397-AA63-0E98C12C3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DF755-120F-40A0-902A-05A66644A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919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E2668-09A1-40B4-BF33-D9FF8469A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DA653C-40FE-4E85-B5BE-56FB423706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64E151-B483-4CAF-891A-EC9D7BC44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29715-73BF-4192-9204-35F01C29228B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C51FEE-ED25-4BB5-8FA0-04CE26942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F83CBE-D291-4C5C-A41F-8EAB31F2A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DF755-120F-40A0-902A-05A66644A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07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CCE9D-5084-446E-B9B8-2EDCC73A7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E53AB-046F-4D8C-A414-DFDE1CCA70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2F05B6-2668-4FE1-A804-853AEC22C1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5121FE-00CE-44EC-A35A-AF47557BA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29715-73BF-4192-9204-35F01C29228B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22B77F-E6CD-42D8-863F-076468D7D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AA47C-380F-4971-9CC3-0E8B193CE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DF755-120F-40A0-902A-05A66644A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981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7E6FC-D1EC-48EC-AE2E-0DEA57234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37A5EE-A53A-457A-BD1C-1BCDCEDE71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C0B447-4AD5-42C4-A771-43412490CA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EBC822-F431-4E69-B7A7-2C1A85CF4A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4B527D-FFD5-4D27-8F05-2C9AE574F1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A90176-7C77-4227-97B1-85242DC54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29715-73BF-4192-9204-35F01C29228B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753933-5B03-4927-9B08-C5DC15DB6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C7ACF0-4BEA-4470-BE80-257540C30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DF755-120F-40A0-902A-05A66644A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785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3AD17-83C1-441C-82E8-AC7DE8220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556EB7-FE32-4950-96B5-1DE30D3BA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29715-73BF-4192-9204-35F01C29228B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D19EB8-A58C-4454-96A2-1AE7B262B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CF42B8-323C-4390-865E-5E97B7A33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DF755-120F-40A0-902A-05A66644A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787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B07E1C-6036-4343-A298-DE592E216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29715-73BF-4192-9204-35F01C29228B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EBFCE9-D5E1-4514-91CD-6A723D74C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908404-EEA9-4B8D-B5D8-16E35B8DD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DF755-120F-40A0-902A-05A66644A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54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F6B3C-1FF1-4948-905C-68289A798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B460CB-E52E-40F8-9353-1F8372548C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874252-D4AD-45F9-A8D2-F04B766EFE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CF6727-1015-4B6A-8BD2-EAF1C4479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29715-73BF-4192-9204-35F01C29228B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B73469-4C86-41DC-9973-9A0FCD37E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DFF367-D4AC-44CD-B7D5-5260F1AF6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DF755-120F-40A0-902A-05A66644A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824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F0BE6-8C96-4586-B958-185CF995D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CE1321-8B03-4C5F-AC5E-22B227C518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779FD1-F628-43DC-A704-F05B1E7CED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60F5BC-A497-47C9-AE75-A4A149295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29715-73BF-4192-9204-35F01C29228B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33FDC9-DCE3-4138-B20C-449080998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CF7DD7-A3B5-4EBF-8973-B513C45AE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DF755-120F-40A0-902A-05A66644A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267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A4F628-2854-4A18-9118-995A798D5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4FDA78-9BC8-4A6C-8995-0AC33C163D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A53A3-FFEE-4CB0-9B1E-FE0305B4F6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729715-73BF-4192-9204-35F01C29228B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FA7911-1D3B-41C9-9DD9-10F34A2998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4B31AA-31D1-470C-BCD6-6066AB647C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BDF755-120F-40A0-902A-05A66644A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717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A2CC79D-183B-45F1-B907-6D3410E95E3E}"/>
              </a:ext>
            </a:extLst>
          </p:cNvPr>
          <p:cNvSpPr txBox="1"/>
          <p:nvPr/>
        </p:nvSpPr>
        <p:spPr>
          <a:xfrm>
            <a:off x="212436" y="267732"/>
            <a:ext cx="1948873" cy="4747614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r>
              <a:rPr 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Partners</a:t>
            </a:r>
          </a:p>
          <a:p>
            <a:endParaRPr lang="en-US" sz="24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 provider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Chegg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Quizlet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08746E-7C17-41D2-B681-00BE19D8C85F}"/>
              </a:ext>
            </a:extLst>
          </p:cNvPr>
          <p:cNvSpPr txBox="1"/>
          <p:nvPr/>
        </p:nvSpPr>
        <p:spPr>
          <a:xfrm>
            <a:off x="212437" y="5015346"/>
            <a:ext cx="5883564" cy="1681018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r>
              <a:rPr 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 Structure</a:t>
            </a:r>
          </a:p>
          <a:p>
            <a:endParaRPr lang="en-US" sz="24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 for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Advertising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05AA81-B7D3-48E3-9C55-2E797290BE2A}"/>
              </a:ext>
            </a:extLst>
          </p:cNvPr>
          <p:cNvSpPr txBox="1"/>
          <p:nvPr/>
        </p:nvSpPr>
        <p:spPr>
          <a:xfrm>
            <a:off x="2161310" y="277091"/>
            <a:ext cx="2068946" cy="2290618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r>
              <a:rPr 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Activities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Faculty posting information for students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Students posting information for teachers and other students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F3CC2B-57DC-4361-9EBE-B6EF3C93AE35}"/>
              </a:ext>
            </a:extLst>
          </p:cNvPr>
          <p:cNvSpPr txBox="1"/>
          <p:nvPr/>
        </p:nvSpPr>
        <p:spPr>
          <a:xfrm>
            <a:off x="2161309" y="2577068"/>
            <a:ext cx="2068947" cy="2438278"/>
          </a:xfrm>
          <a:prstGeom prst="rect">
            <a:avLst/>
          </a:prstGeom>
          <a:gradFill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rgbClr val="00B0F0"/>
            </a:solidFill>
          </a:ln>
        </p:spPr>
        <p:txBody>
          <a:bodyPr wrap="square" rtlCol="0">
            <a:noAutofit/>
          </a:bodyPr>
          <a:lstStyle/>
          <a:p>
            <a:r>
              <a:rPr 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Resources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5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Staff full of fresh university gradates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Intellectual resources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4FE6E0-7E7B-469A-A05B-EE2955846BFE}"/>
              </a:ext>
            </a:extLst>
          </p:cNvPr>
          <p:cNvSpPr txBox="1"/>
          <p:nvPr/>
        </p:nvSpPr>
        <p:spPr>
          <a:xfrm>
            <a:off x="6096001" y="5005987"/>
            <a:ext cx="5837382" cy="1681018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r>
              <a:rPr 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Revenue Streams</a:t>
            </a:r>
          </a:p>
          <a:p>
            <a:endParaRPr lang="en-US" sz="24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Semester or yearly subscription from the universities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D1A329-9104-4E67-95B2-BF77AD65E7EB}"/>
              </a:ext>
            </a:extLst>
          </p:cNvPr>
          <p:cNvSpPr txBox="1"/>
          <p:nvPr/>
        </p:nvSpPr>
        <p:spPr>
          <a:xfrm>
            <a:off x="4230256" y="267732"/>
            <a:ext cx="3398980" cy="4738255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 Propositions</a:t>
            </a:r>
          </a:p>
          <a:p>
            <a:pPr algn="ctr"/>
            <a:endParaRPr lang="en-US" sz="24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Little to no upkeep cost after established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Reusability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Convenience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Increases productivity within the given university's students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Ease of use for faculty to put students necessary documents in one spot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EADE97-08A8-46A1-8E70-7DA83CAB700E}"/>
              </a:ext>
            </a:extLst>
          </p:cNvPr>
          <p:cNvSpPr txBox="1"/>
          <p:nvPr/>
        </p:nvSpPr>
        <p:spPr>
          <a:xfrm>
            <a:off x="7629236" y="277091"/>
            <a:ext cx="2189018" cy="2299978"/>
          </a:xfrm>
          <a:prstGeom prst="rect">
            <a:avLst/>
          </a:prstGeom>
          <a:gradFill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r>
              <a:rPr 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Relationship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 term relationships with universities and server providers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A79248-8CDF-41FA-8483-68F209A7D2C6}"/>
              </a:ext>
            </a:extLst>
          </p:cNvPr>
          <p:cNvSpPr txBox="1"/>
          <p:nvPr/>
        </p:nvSpPr>
        <p:spPr>
          <a:xfrm>
            <a:off x="7629236" y="2586427"/>
            <a:ext cx="2189018" cy="241956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r>
              <a:rPr 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Channels</a:t>
            </a:r>
          </a:p>
          <a:p>
            <a:endParaRPr lang="en-US" sz="24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Internet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53C60E-2E33-49B6-BCEB-4D1F016B6D93}"/>
              </a:ext>
            </a:extLst>
          </p:cNvPr>
          <p:cNvSpPr txBox="1"/>
          <p:nvPr/>
        </p:nvSpPr>
        <p:spPr>
          <a:xfrm>
            <a:off x="9818254" y="277091"/>
            <a:ext cx="2115129" cy="4719537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r>
              <a:rPr 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Segments</a:t>
            </a:r>
          </a:p>
          <a:p>
            <a:endParaRPr lang="en-US" sz="24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University’s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Faculty</a:t>
            </a:r>
          </a:p>
        </p:txBody>
      </p:sp>
    </p:spTree>
    <p:extLst>
      <p:ext uri="{BB962C8B-B14F-4D97-AF65-F5344CB8AC3E}">
        <p14:creationId xmlns:p14="http://schemas.microsoft.com/office/powerpoint/2010/main" val="2939184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BEC6FC2-554D-4443-B336-B3DD9A9125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7033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96</Words>
  <Application>Microsoft Office PowerPoint</Application>
  <PresentationFormat>Widescreen</PresentationFormat>
  <Paragraphs>45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Jacob Chen</dc:creator>
  <cp:lastModifiedBy>Jacob Chen</cp:lastModifiedBy>
  <cp:revision>8</cp:revision>
  <dcterms:created xsi:type="dcterms:W3CDTF">2020-09-25T22:49:40Z</dcterms:created>
  <dcterms:modified xsi:type="dcterms:W3CDTF">2020-09-25T23:57:37Z</dcterms:modified>
</cp:coreProperties>
</file>