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4787d882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4787d88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4787d88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4787d88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4787d882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4787d88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4787d882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4787d88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4787d882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4787d88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4787d882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4787d882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4787d882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4787d882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4787d882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4787d882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NYeCjQUUdjgSOauMkihPQRtsPzga0aQ8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JWV7rvg0Y6iFoU7qqVLhjutEjD-bjJOS/view" TargetMode="External"/><Relationship Id="rId6" Type="http://schemas.openxmlformats.org/officeDocument/2006/relationships/hyperlink" Target="http://drive.google.com/file/d/1sALTq6SsrJYvX0woP0Q35SvWK_JgmnJb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7Y5nRL0spJIqUCGWD0Mz4mz5FfEAiN-L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EBiFEAixE9c-t9FrA_HinKa_uEicsUtM/view" TargetMode="External"/><Relationship Id="rId6" Type="http://schemas.openxmlformats.org/officeDocument/2006/relationships/hyperlink" Target="http://drive.google.com/file/d/12NMK2Br2TDhzTMvaKr-S_UQN9_27QAAl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dvg6oeVKqv1MNFOpXDxd054qts2rCMBo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ZOXEPT9VCwZCwu_quBVAKsyfgUO6Xhw5/view" TargetMode="External"/><Relationship Id="rId6" Type="http://schemas.openxmlformats.org/officeDocument/2006/relationships/hyperlink" Target="http://drive.google.com/file/d/1F5-T9UVYWpzFfbc-AFzWo1C8noXvHdIX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IrpSaoWNuOS2iiDt_-xoS1ClkfuC825t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PX7SeYffMHug70uCduajFhlO8yltsMpA/view" TargetMode="External"/><Relationship Id="rId6" Type="http://schemas.openxmlformats.org/officeDocument/2006/relationships/hyperlink" Target="http://drive.google.com/file/d/1aGz02PIVS1pzrx2U7uNPy6faA1Hy_UOi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u4ZF4LnWK4qGcCi3bvbsLn25PHS5ei-e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G9MV68EUxj_rOe_bu6l4UOq-EwwfT6c4/view" TargetMode="External"/><Relationship Id="rId6" Type="http://schemas.openxmlformats.org/officeDocument/2006/relationships/hyperlink" Target="http://drive.google.com/file/d/1sjSfJomvphQBYCdt3ae0XXaJ5VEDU--i/view" TargetMode="External"/><Relationship Id="rId7" Type="http://schemas.openxmlformats.org/officeDocument/2006/relationships/hyperlink" Target="http://drive.google.com/file/d/1BUetwhX5177rxX1mQZGOACDEo656xT4Z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e7HaUPXnGUknZ-WoSXBdi7hQGltRYk5x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_fW5gCRpplYPFFwKYiqA-dcjCG1b27r1/view" TargetMode="External"/><Relationship Id="rId6" Type="http://schemas.openxmlformats.org/officeDocument/2006/relationships/hyperlink" Target="http://drive.google.com/file/d/1zQk0pLFBU9Fmm2GDDo1WU7F1KsakaeVG/view" TargetMode="External"/><Relationship Id="rId7" Type="http://schemas.openxmlformats.org/officeDocument/2006/relationships/hyperlink" Target="http://drive.google.com/file/d/1GDCxW3vSWV0M6WWYxkrveqnyQVcDpPli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pXSG5l4bZ7Ve64OtBE3vsYAFi8BddcTF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jM6-Sx_oty2uls5B3JEj7C-A_JRNsfzr/view" TargetMode="External"/><Relationship Id="rId6" Type="http://schemas.openxmlformats.org/officeDocument/2006/relationships/hyperlink" Target="http://drive.google.com/file/d/1VQztF1a2O7yXyWNOXyxRwF43ScCuuKhG/view" TargetMode="External"/><Relationship Id="rId7" Type="http://schemas.openxmlformats.org/officeDocument/2006/relationships/hyperlink" Target="http://drive.google.com/file/d/1k2ZEOJEyySpk_7LgzKJIDlOZd6zrYQ26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MS886ucCA0lxb84S2SLwtOY_yFScLIOp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AYxO63LcWGQI-Pq5TCgGs0j0rvQbsR_U/view" TargetMode="External"/><Relationship Id="rId6" Type="http://schemas.openxmlformats.org/officeDocument/2006/relationships/hyperlink" Target="http://drive.google.com/file/d/1PvyUkcKJLxf1dz8laJxGAIkK79zodNHe/view" TargetMode="External"/><Relationship Id="rId7" Type="http://schemas.openxmlformats.org/officeDocument/2006/relationships/hyperlink" Target="http://drive.google.com/file/d/15fllULGEceHD17ksagUbVwKVojpyUFD2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Géneros base: “Meditation”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67325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1</a:t>
            </a:r>
            <a:endParaRPr/>
          </a:p>
        </p:txBody>
      </p:sp>
      <p:pic>
        <p:nvPicPr>
          <p:cNvPr id="56" name="Google Shape;56;p13" title="Meditation (1)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487" y="2594200"/>
            <a:ext cx="1500176" cy="15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Meditation (2)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312" y="2594200"/>
            <a:ext cx="1500176" cy="15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650150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2</a:t>
            </a:r>
            <a:endParaRPr/>
          </a:p>
        </p:txBody>
      </p:sp>
      <p:pic>
        <p:nvPicPr>
          <p:cNvPr id="59" name="Google Shape;59;p13" title="Meditation (3)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136" y="2594200"/>
            <a:ext cx="1500176" cy="15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332963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3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11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Estos audios fueron creados sin mezclarlos con otros géneros.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Géneros base: “Om”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967325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1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650150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2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332963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3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11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Estos audios fueron creados sin mezclarlos con otros géneros. </a:t>
            </a:r>
            <a:endParaRPr/>
          </a:p>
        </p:txBody>
      </p:sp>
      <p:pic>
        <p:nvPicPr>
          <p:cNvPr id="71" name="Google Shape;71;p14" title="Om (1)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763" y="2645738"/>
            <a:ext cx="1499616" cy="149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 title="Om (2)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588" y="2645738"/>
            <a:ext cx="1499616" cy="149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Om (3)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975" y="2645738"/>
            <a:ext cx="1499616" cy="1499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Géneros base: “Yoga”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967325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1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650150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2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6332963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3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11700" y="11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Estos audios fueron creados sin mezclarlos con otros géneros. </a:t>
            </a:r>
            <a:endParaRPr/>
          </a:p>
        </p:txBody>
      </p:sp>
      <p:pic>
        <p:nvPicPr>
          <p:cNvPr id="83" name="Google Shape;83;p15" title="Yoga (1)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763" y="2755738"/>
            <a:ext cx="1499616" cy="149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 title="Yoga (2)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588" y="2755738"/>
            <a:ext cx="1499616" cy="149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title="Yoga (3)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425" y="2755738"/>
            <a:ext cx="1499616" cy="1499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Géneros base: “Zen”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967325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1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650150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2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6332963" y="2073038"/>
            <a:ext cx="15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Variación 3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11700" y="11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Estos audios fueron creados sin mezclarlos con otros géneros. </a:t>
            </a:r>
            <a:endParaRPr/>
          </a:p>
        </p:txBody>
      </p:sp>
      <p:pic>
        <p:nvPicPr>
          <p:cNvPr id="95" name="Google Shape;95;p16" title="Zen (1)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763" y="2699213"/>
            <a:ext cx="1499616" cy="149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title="Zen (2)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588" y="2699213"/>
            <a:ext cx="1499616" cy="149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 title="Zen (3)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425" y="2699213"/>
            <a:ext cx="1499616" cy="1499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Mezclas con géneros</a:t>
            </a:r>
            <a:r>
              <a:rPr lang="en"/>
              <a:t>: “Hiphop”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747963"/>
            <a:ext cx="2650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['hiphop', 'om', 'piano']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2449769"/>
            <a:ext cx="31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['piano', 'meditation', 'hiphop']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3324075"/>
            <a:ext cx="30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['yoga', 'hiphop', 'piano']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11700" y="11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Estos audios fueron creados mezclando </a:t>
            </a:r>
            <a:r>
              <a:rPr b="1" lang="en"/>
              <a:t>un </a:t>
            </a:r>
            <a:r>
              <a:rPr b="1" lang="en"/>
              <a:t>género</a:t>
            </a:r>
            <a:r>
              <a:rPr lang="en"/>
              <a:t> base con “hiphop” y “piano”. 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4198375"/>
            <a:ext cx="310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['zen', 'hiphop', 'piano']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" name="Google Shape;108;p17" title="Tags ['hiphop', 'om', 'piano']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600" y="16909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 title="Tags ['piano', 'meditation', 'hiphop']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600" y="23974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 title="Tags ['yoga', 'hiphop', 'piano'].mp3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600" y="33240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 title="Tags ['zen', 'hiphop', 'piano'].mp3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600" y="42343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Mezclas con géneros: “Hiphop”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747975"/>
            <a:ext cx="303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['meditation', 'hiphop', 'yoga']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2449769"/>
            <a:ext cx="31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['meditation', 'zen', 'hiphop']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3324075"/>
            <a:ext cx="393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['yoga', 'hiphop', 'meditation']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11700" y="11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Estos audios fueron creados mezclando </a:t>
            </a:r>
            <a:r>
              <a:rPr b="1" lang="en"/>
              <a:t>dos géneros</a:t>
            </a:r>
            <a:r>
              <a:rPr lang="en"/>
              <a:t> base con “hiphop”. 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4198375"/>
            <a:ext cx="310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['yoga', 'zen', 'hiphop']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18" title="Tags ['meditation', 'hiphop', 'yoga']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375" y="16909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 title="Tags ['meditation', 'zen', 'hiphop']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375" y="24497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 title="Tags ['yoga', 'hiphop', 'meditation'].mp3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375" y="332406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 title="Tags ['yoga', 'zen', 'hiphop'].mp3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375" y="4163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Mezclas con géneros: “Jazz”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747975"/>
            <a:ext cx="2748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['jazz', 'classical', 'om']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2449769"/>
            <a:ext cx="31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['jazz', 'classical', 'zen']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3324075"/>
            <a:ext cx="33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['jazz', 'meditation', 'classical']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00" y="11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Estos audios fueron creados mezclando </a:t>
            </a:r>
            <a:r>
              <a:rPr b="1" lang="en"/>
              <a:t>un género</a:t>
            </a:r>
            <a:r>
              <a:rPr lang="en"/>
              <a:t> base con “jazz” y “classical”. 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4198375"/>
            <a:ext cx="310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['yoga', 'jazz', 'classical']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19" title="Tags ['jazz', 'classical', 'om']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575" y="16909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 title="Tags ['jazz', 'classical', 'zen']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575" y="23794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 title="Tags ['jazz', 'meditation', 'classical'].mp3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575" y="329766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 title="Tags ['yoga', 'jazz', 'classical'].mp3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575" y="41983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Mezclas con géneros: “Jazz”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747975"/>
            <a:ext cx="2748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['jazz', 'meditation', 'om']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2449769"/>
            <a:ext cx="31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['meditation', 'zen', 'jazz']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11700" y="3324075"/>
            <a:ext cx="33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['yoga', 'jazz', 'meditation']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11700" y="11165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Estos audios fueron creados mezclando </a:t>
            </a:r>
            <a:r>
              <a:rPr b="1" lang="en"/>
              <a:t>dos</a:t>
            </a:r>
            <a:r>
              <a:rPr b="1" lang="en"/>
              <a:t> géneros</a:t>
            </a:r>
            <a:r>
              <a:rPr lang="en"/>
              <a:t> base con “jazz”. 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4198375"/>
            <a:ext cx="310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Tags ['yoga', 'jazz', 'zen']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0" name="Google Shape;150;p20" title="Tags ['jazz', 'meditation', 'om']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425" y="16154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 title="Tags ['meditation', 'zen', 'jazz']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425" y="24040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 title="Tags ['yoga', 'jazz', 'meditation'].mp3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425" y="33240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 title="Tags ['yoga', 'jazz', 'zen'].mp3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425" y="41983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