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f1dc9de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f1dc9de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1b5773c4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1b5773c4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f1dc9de3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f1dc9de3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f1dc9de3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f1dc9de3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bkXhoarlkltzI3TEr3gV62uifTqsPcrL/view" TargetMode="External"/><Relationship Id="rId5" Type="http://schemas.openxmlformats.org/officeDocument/2006/relationships/image" Target="../media/image1.png"/><Relationship Id="rId6" Type="http://schemas.openxmlformats.org/officeDocument/2006/relationships/hyperlink" Target="http://drive.google.com/file/d/19aOz2YsBbQxUa1FYRG9xBjsFR8sEowuj/view" TargetMode="External"/><Relationship Id="rId7" Type="http://schemas.openxmlformats.org/officeDocument/2006/relationships/hyperlink" Target="http://drive.google.com/file/d/13qb70xj-aNBVqcDTZLZ4Opz5IJ-ECHO_/view" TargetMode="External"/><Relationship Id="rId8" Type="http://schemas.openxmlformats.org/officeDocument/2006/relationships/hyperlink" Target="http://drive.google.com/file/d/11wkfMnx7s8xAe60MgPVpZvIStq7kYreX/vie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hyperlink" Target="http://drive.google.com/file/d/1BQttzsVrnQLsknQIqsNrsFhrTPrqRRV1/view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://drive.google.com/file/d/1WJDWOP6WD4sYac_Wst_bw7IZtr4wCds7/vie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hyperlink" Target="http://drive.google.com/file/d/1p8VxT5ox2kkNwytSA2BPjk4SVQ0GJsPh/view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://drive.google.com/file/d/1hsNRtVLudWGGYpjVUyBXOhComskpvt6d/vie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hyperlink" Target="http://drive.google.com/file/d/1PAlYRfaTZRfMET_BEl3hE1SkA13swUN5/view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://drive.google.com/file/d/162SUWYmtn6rTQ3_5EyyFIuDkuYIrnjnR/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619850" y="1600813"/>
            <a:ext cx="27144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n" sz="1430">
                <a:solidFill>
                  <a:schemeClr val="dk1"/>
                </a:solidFill>
              </a:rPr>
              <a:t>a white plaster sculpture of people and letters on a black background, with a black background and a white background, an abstract sculpture, figurativism</a:t>
            </a:r>
            <a:endParaRPr sz="1430">
              <a:solidFill>
                <a:schemeClr val="dk1"/>
              </a:solidFill>
            </a:endParaRPr>
          </a:p>
        </p:txBody>
      </p:sp>
      <p:cxnSp>
        <p:nvCxnSpPr>
          <p:cNvPr id="55" name="Google Shape;55;p13"/>
          <p:cNvCxnSpPr>
            <a:stCxn id="56" idx="3"/>
            <a:endCxn id="54" idx="1"/>
          </p:cNvCxnSpPr>
          <p:nvPr/>
        </p:nvCxnSpPr>
        <p:spPr>
          <a:xfrm>
            <a:off x="2745575" y="2497825"/>
            <a:ext cx="87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" name="Google Shape;57;p13"/>
          <p:cNvCxnSpPr>
            <a:stCxn id="54" idx="3"/>
            <a:endCxn id="58" idx="1"/>
          </p:cNvCxnSpPr>
          <p:nvPr/>
        </p:nvCxnSpPr>
        <p:spPr>
          <a:xfrm flipH="1" rot="10800000">
            <a:off x="6334250" y="862813"/>
            <a:ext cx="1633800" cy="163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25" y="1284550"/>
            <a:ext cx="2426550" cy="24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 title="descarga (1)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7900" y="6341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 title="descarga (2).mp3">
            <a:hlinkClick r:id="rId6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7900" y="17647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 title="descarga (3).mp3">
            <a:hlinkClick r:id="rId7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7900" y="28953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 title="descarga (4).mp3">
            <a:hlinkClick r:id="rId8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7900" y="4026000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3"/>
          <p:cNvCxnSpPr>
            <a:stCxn id="54" idx="3"/>
            <a:endCxn id="59" idx="1"/>
          </p:cNvCxnSpPr>
          <p:nvPr/>
        </p:nvCxnSpPr>
        <p:spPr>
          <a:xfrm flipH="1" rot="10800000">
            <a:off x="6334250" y="1993213"/>
            <a:ext cx="1633800" cy="5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>
            <a:stCxn id="54" idx="3"/>
            <a:endCxn id="60" idx="1"/>
          </p:cNvCxnSpPr>
          <p:nvPr/>
        </p:nvCxnSpPr>
        <p:spPr>
          <a:xfrm>
            <a:off x="6334250" y="2497813"/>
            <a:ext cx="1633800" cy="6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3"/>
          <p:cNvCxnSpPr>
            <a:stCxn id="54" idx="3"/>
            <a:endCxn id="61" idx="1"/>
          </p:cNvCxnSpPr>
          <p:nvPr/>
        </p:nvCxnSpPr>
        <p:spPr>
          <a:xfrm>
            <a:off x="6334250" y="2497813"/>
            <a:ext cx="1633800" cy="17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3"/>
          <p:cNvSpPr txBox="1"/>
          <p:nvPr/>
        </p:nvSpPr>
        <p:spPr>
          <a:xfrm>
            <a:off x="318950" y="925725"/>
            <a:ext cx="24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Imagen de entrada</a:t>
            </a:r>
            <a:endParaRPr b="1"/>
          </a:p>
        </p:txBody>
      </p:sp>
      <p:sp>
        <p:nvSpPr>
          <p:cNvPr id="66" name="Google Shape;66;p13"/>
          <p:cNvSpPr txBox="1"/>
          <p:nvPr/>
        </p:nvSpPr>
        <p:spPr>
          <a:xfrm>
            <a:off x="3619850" y="925725"/>
            <a:ext cx="24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Interpretación de la IA</a:t>
            </a:r>
            <a:endParaRPr b="1"/>
          </a:p>
        </p:txBody>
      </p:sp>
      <p:sp>
        <p:nvSpPr>
          <p:cNvPr id="67" name="Google Shape;67;p13"/>
          <p:cNvSpPr txBox="1"/>
          <p:nvPr/>
        </p:nvSpPr>
        <p:spPr>
          <a:xfrm>
            <a:off x="6983150" y="102950"/>
            <a:ext cx="24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Música creada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448825" y="387538"/>
            <a:ext cx="27144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430">
                <a:solidFill>
                  <a:schemeClr val="dk1"/>
                </a:solidFill>
              </a:rPr>
              <a:t>a woman with red hair is smiling and holding a cigarette in her hand and pointing to the side of her face, Chinwe Chukwuogo-Roy, facial muscles, a stock photo, figurativism.</a:t>
            </a:r>
            <a:endParaRPr sz="1430">
              <a:solidFill>
                <a:schemeClr val="dk1"/>
              </a:solidFill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7875"/>
            <a:ext cx="3407350" cy="227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71750"/>
            <a:ext cx="3407357" cy="22786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4448825" y="3015400"/>
            <a:ext cx="27144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man standing in front of a carnival ride at night time with a smile on his face and a green shirt on, David Boyd, f 1. 8, a stock photo, cloisonnism</a:t>
            </a:r>
            <a:endParaRPr/>
          </a:p>
        </p:txBody>
      </p:sp>
      <p:pic>
        <p:nvPicPr>
          <p:cNvPr id="76" name="Google Shape;76;p14" title="Mujer pelirroja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09125" y="1055950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4"/>
          <p:cNvCxnSpPr>
            <a:stCxn id="73" idx="3"/>
            <a:endCxn id="72" idx="1"/>
          </p:cNvCxnSpPr>
          <p:nvPr/>
        </p:nvCxnSpPr>
        <p:spPr>
          <a:xfrm>
            <a:off x="3719050" y="1284543"/>
            <a:ext cx="72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>
            <a:stCxn id="72" idx="3"/>
            <a:endCxn id="76" idx="1"/>
          </p:cNvCxnSpPr>
          <p:nvPr/>
        </p:nvCxnSpPr>
        <p:spPr>
          <a:xfrm>
            <a:off x="7163225" y="1284538"/>
            <a:ext cx="8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4"/>
          <p:cNvSpPr txBox="1"/>
          <p:nvPr/>
        </p:nvSpPr>
        <p:spPr>
          <a:xfrm>
            <a:off x="7312675" y="450950"/>
            <a:ext cx="18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1</a:t>
            </a:r>
            <a:endParaRPr/>
          </a:p>
        </p:txBody>
      </p:sp>
      <p:cxnSp>
        <p:nvCxnSpPr>
          <p:cNvPr id="80" name="Google Shape;80;p14"/>
          <p:cNvCxnSpPr>
            <a:stCxn id="74" idx="3"/>
            <a:endCxn id="75" idx="1"/>
          </p:cNvCxnSpPr>
          <p:nvPr/>
        </p:nvCxnSpPr>
        <p:spPr>
          <a:xfrm>
            <a:off x="3719057" y="3711088"/>
            <a:ext cx="72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1" name="Google Shape;81;p14" title="Foto 2.mp3">
            <a:hlinkClick r:id="rId7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09125" y="3482500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4"/>
          <p:cNvCxnSpPr>
            <a:stCxn id="75" idx="3"/>
            <a:endCxn id="81" idx="1"/>
          </p:cNvCxnSpPr>
          <p:nvPr/>
        </p:nvCxnSpPr>
        <p:spPr>
          <a:xfrm>
            <a:off x="7163225" y="3711100"/>
            <a:ext cx="8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4"/>
          <p:cNvSpPr txBox="1"/>
          <p:nvPr/>
        </p:nvSpPr>
        <p:spPr>
          <a:xfrm>
            <a:off x="7312675" y="2974775"/>
            <a:ext cx="18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/>
        </p:nvSpPr>
        <p:spPr>
          <a:xfrm>
            <a:off x="3353350" y="571538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painting with many different colors and shapes on it's surface, including a pink background and a yellow background, neo - expressionism, an ultrafine detailed painting, neo-expressionism</a:t>
            </a:r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75" y="171050"/>
            <a:ext cx="2260675" cy="227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175" y="2645614"/>
            <a:ext cx="2260675" cy="226511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3353350" y="3039425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painting of yellow and blue circles on a green background with a white border and a yellow background with a white border, neo - expressionism, an abstract painting, lyrical abstraction</a:t>
            </a:r>
            <a:endParaRPr/>
          </a:p>
        </p:txBody>
      </p:sp>
      <p:pic>
        <p:nvPicPr>
          <p:cNvPr id="92" name="Google Shape;92;p15" title="Pintura 2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61800" y="3549575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5"/>
          <p:cNvCxnSpPr>
            <a:stCxn id="90" idx="3"/>
            <a:endCxn id="91" idx="1"/>
          </p:cNvCxnSpPr>
          <p:nvPr/>
        </p:nvCxnSpPr>
        <p:spPr>
          <a:xfrm>
            <a:off x="2672850" y="3778170"/>
            <a:ext cx="68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5"/>
          <p:cNvCxnSpPr>
            <a:stCxn id="91" idx="3"/>
            <a:endCxn id="92" idx="1"/>
          </p:cNvCxnSpPr>
          <p:nvPr/>
        </p:nvCxnSpPr>
        <p:spPr>
          <a:xfrm>
            <a:off x="6353350" y="3778175"/>
            <a:ext cx="140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5"/>
          <p:cNvCxnSpPr>
            <a:stCxn id="89" idx="3"/>
            <a:endCxn id="88" idx="1"/>
          </p:cNvCxnSpPr>
          <p:nvPr/>
        </p:nvCxnSpPr>
        <p:spPr>
          <a:xfrm>
            <a:off x="2672850" y="1310288"/>
            <a:ext cx="68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5"/>
          <p:cNvSpPr txBox="1"/>
          <p:nvPr/>
        </p:nvSpPr>
        <p:spPr>
          <a:xfrm>
            <a:off x="7065350" y="2994875"/>
            <a:ext cx="18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3</a:t>
            </a:r>
            <a:endParaRPr/>
          </a:p>
        </p:txBody>
      </p:sp>
      <p:pic>
        <p:nvPicPr>
          <p:cNvPr id="97" name="Google Shape;97;p15" title="Pintura 1.mp3">
            <a:hlinkClick r:id="rId7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61800" y="10817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7033850" y="571550"/>
            <a:ext cx="18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2</a:t>
            </a:r>
            <a:endParaRPr/>
          </a:p>
        </p:txBody>
      </p:sp>
      <p:cxnSp>
        <p:nvCxnSpPr>
          <p:cNvPr id="99" name="Google Shape;99;p15"/>
          <p:cNvCxnSpPr>
            <a:stCxn id="88" idx="3"/>
            <a:endCxn id="97" idx="1"/>
          </p:cNvCxnSpPr>
          <p:nvPr/>
        </p:nvCxnSpPr>
        <p:spPr>
          <a:xfrm>
            <a:off x="6353350" y="1310288"/>
            <a:ext cx="140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3353250" y="604988"/>
            <a:ext cx="28464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white sculpture of a woman holding a baby in her arms on a black background with a black background, sculpture, a marble sculpture, figurativism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3353250" y="3082463"/>
            <a:ext cx="28464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white statue of a woman with her legs crossed and her hand on her hips, sitting on a black background, sculpture, a marble sculpture, figurative art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75" y="170350"/>
            <a:ext cx="2260675" cy="226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175" y="2647837"/>
            <a:ext cx="2260675" cy="226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 title="Madonna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29725" y="10721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6633275" y="481100"/>
            <a:ext cx="18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Madonna</a:t>
            </a:r>
            <a:endParaRPr/>
          </a:p>
        </p:txBody>
      </p:sp>
      <p:cxnSp>
        <p:nvCxnSpPr>
          <p:cNvPr id="110" name="Google Shape;110;p16"/>
          <p:cNvCxnSpPr>
            <a:stCxn id="106" idx="3"/>
            <a:endCxn id="104" idx="1"/>
          </p:cNvCxnSpPr>
          <p:nvPr/>
        </p:nvCxnSpPr>
        <p:spPr>
          <a:xfrm>
            <a:off x="2672850" y="1300687"/>
            <a:ext cx="68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6"/>
          <p:cNvCxnSpPr>
            <a:stCxn id="104" idx="3"/>
            <a:endCxn id="108" idx="1"/>
          </p:cNvCxnSpPr>
          <p:nvPr/>
        </p:nvCxnSpPr>
        <p:spPr>
          <a:xfrm>
            <a:off x="6199650" y="1300688"/>
            <a:ext cx="113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6"/>
          <p:cNvCxnSpPr>
            <a:stCxn id="107" idx="3"/>
            <a:endCxn id="105" idx="1"/>
          </p:cNvCxnSpPr>
          <p:nvPr/>
        </p:nvCxnSpPr>
        <p:spPr>
          <a:xfrm>
            <a:off x="2672850" y="3778175"/>
            <a:ext cx="68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3" name="Google Shape;113;p16" title="Ternura.mp3">
            <a:hlinkClick r:id="rId7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29725" y="3549575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6"/>
          <p:cNvCxnSpPr>
            <a:stCxn id="105" idx="3"/>
            <a:endCxn id="113" idx="1"/>
          </p:cNvCxnSpPr>
          <p:nvPr/>
        </p:nvCxnSpPr>
        <p:spPr>
          <a:xfrm>
            <a:off x="6199650" y="3778163"/>
            <a:ext cx="113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6"/>
          <p:cNvSpPr txBox="1"/>
          <p:nvPr/>
        </p:nvSpPr>
        <p:spPr>
          <a:xfrm>
            <a:off x="6633275" y="2984825"/>
            <a:ext cx="18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Ternura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