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11B-2780-41B8-86CE-BA4E53727427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D4F-5BDE-41F1-BBA9-CABF88B80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83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11B-2780-41B8-86CE-BA4E53727427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D4F-5BDE-41F1-BBA9-CABF88B80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67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11B-2780-41B8-86CE-BA4E53727427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D4F-5BDE-41F1-BBA9-CABF88B80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4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11B-2780-41B8-86CE-BA4E53727427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D4F-5BDE-41F1-BBA9-CABF88B80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57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11B-2780-41B8-86CE-BA4E53727427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D4F-5BDE-41F1-BBA9-CABF88B80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78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11B-2780-41B8-86CE-BA4E53727427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D4F-5BDE-41F1-BBA9-CABF88B80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0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11B-2780-41B8-86CE-BA4E53727427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D4F-5BDE-41F1-BBA9-CABF88B80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7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11B-2780-41B8-86CE-BA4E53727427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D4F-5BDE-41F1-BBA9-CABF88B80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50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11B-2780-41B8-86CE-BA4E53727427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D4F-5BDE-41F1-BBA9-CABF88B80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3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11B-2780-41B8-86CE-BA4E53727427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D4F-5BDE-41F1-BBA9-CABF88B80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91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11B-2780-41B8-86CE-BA4E53727427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D4F-5BDE-41F1-BBA9-CABF88B80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98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0611B-2780-41B8-86CE-BA4E53727427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8D4F-5BDE-41F1-BBA9-CABF88B80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8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0" y="316992"/>
            <a:ext cx="11949148" cy="5193792"/>
          </a:xfrm>
          <a:prstGeom prst="rect">
            <a:avLst/>
          </a:prstGeom>
        </p:spPr>
      </p:pic>
      <p:sp>
        <p:nvSpPr>
          <p:cNvPr id="8" name="왼쪽 중괄호 7"/>
          <p:cNvSpPr/>
          <p:nvPr/>
        </p:nvSpPr>
        <p:spPr>
          <a:xfrm rot="16200000">
            <a:off x="1207008" y="5398829"/>
            <a:ext cx="231648" cy="451104"/>
          </a:xfrm>
          <a:prstGeom prst="leftBrace">
            <a:avLst>
              <a:gd name="adj1" fmla="val 1592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6864" y="5825549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rgbClr val="FF0000"/>
                </a:solidFill>
              </a:rPr>
              <a:t>신천지발</a:t>
            </a:r>
            <a:r>
              <a:rPr lang="ko-KR" altLang="en-US" sz="1000" dirty="0">
                <a:solidFill>
                  <a:srgbClr val="FF0000"/>
                </a:solidFill>
              </a:rPr>
              <a:t> 대유행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(2/18 ~ 3/8)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왼쪽 중괄호 27"/>
          <p:cNvSpPr/>
          <p:nvPr/>
        </p:nvSpPr>
        <p:spPr>
          <a:xfrm rot="16200000">
            <a:off x="2633472" y="5343965"/>
            <a:ext cx="121920" cy="451104"/>
          </a:xfrm>
          <a:prstGeom prst="leftBrace">
            <a:avLst>
              <a:gd name="adj1" fmla="val 1592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65254" y="5667053"/>
            <a:ext cx="149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이태원 클럽 집단감염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(5/6 ~ 5/23)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왼쪽 중괄호 41"/>
          <p:cNvSpPr/>
          <p:nvPr/>
        </p:nvSpPr>
        <p:spPr>
          <a:xfrm rot="16200000">
            <a:off x="2993136" y="6000107"/>
            <a:ext cx="121920" cy="451104"/>
          </a:xfrm>
          <a:prstGeom prst="leftBrace">
            <a:avLst>
              <a:gd name="adj1" fmla="val 1592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26804" y="6340953"/>
            <a:ext cx="1605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rgbClr val="FF0000"/>
                </a:solidFill>
              </a:rPr>
              <a:t>쿠팡</a:t>
            </a:r>
            <a:r>
              <a:rPr lang="ko-KR" altLang="en-US" sz="1000" dirty="0">
                <a:solidFill>
                  <a:srgbClr val="FF0000"/>
                </a:solidFill>
              </a:rPr>
              <a:t> 물류센터 집단감염</a:t>
            </a:r>
            <a:r>
              <a:rPr lang="en-US" altLang="ko-KR" sz="1000" dirty="0">
                <a:solidFill>
                  <a:srgbClr val="FF0000"/>
                </a:solidFill>
              </a:rPr>
              <a:t>(5/25 ~ 6/19)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왼쪽 중괄호 43"/>
          <p:cNvSpPr/>
          <p:nvPr/>
        </p:nvSpPr>
        <p:spPr>
          <a:xfrm rot="16200000">
            <a:off x="4300728" y="5343965"/>
            <a:ext cx="121920" cy="451104"/>
          </a:xfrm>
          <a:prstGeom prst="leftBrace">
            <a:avLst>
              <a:gd name="adj1" fmla="val 1592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45291" y="5641304"/>
            <a:ext cx="149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rgbClr val="FF0000"/>
                </a:solidFill>
              </a:rPr>
              <a:t>사랑제일교회발</a:t>
            </a:r>
            <a:r>
              <a:rPr lang="ko-KR" altLang="en-US" sz="1000" dirty="0">
                <a:solidFill>
                  <a:srgbClr val="FF0000"/>
                </a:solidFill>
              </a:rPr>
              <a:t> 확산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(8/9 ~ 9/14)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BC09B796-24E0-40ED-8D6B-3AF699FCDA74}"/>
              </a:ext>
            </a:extLst>
          </p:cNvPr>
          <p:cNvSpPr/>
          <p:nvPr/>
        </p:nvSpPr>
        <p:spPr>
          <a:xfrm rot="16200000">
            <a:off x="9669964" y="5408269"/>
            <a:ext cx="106311" cy="285170"/>
          </a:xfrm>
          <a:prstGeom prst="leftBrace">
            <a:avLst>
              <a:gd name="adj1" fmla="val 1592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3A8410-EA6E-485D-98A5-7B18BAB9B6A1}"/>
              </a:ext>
            </a:extLst>
          </p:cNvPr>
          <p:cNvSpPr txBox="1"/>
          <p:nvPr/>
        </p:nvSpPr>
        <p:spPr>
          <a:xfrm>
            <a:off x="9167178" y="5679776"/>
            <a:ext cx="161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현대백화점 무역센터점 집단감염 </a:t>
            </a:r>
            <a:r>
              <a:rPr lang="en-US" altLang="ko-KR" sz="1000" dirty="0">
                <a:solidFill>
                  <a:srgbClr val="FF0000"/>
                </a:solidFill>
              </a:rPr>
              <a:t>(7/4 ~ 7/14)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33744F0C-2367-423A-BE6D-E80F04C85686}"/>
              </a:ext>
            </a:extLst>
          </p:cNvPr>
          <p:cNvSpPr/>
          <p:nvPr/>
        </p:nvSpPr>
        <p:spPr>
          <a:xfrm rot="16200000">
            <a:off x="7314548" y="5408492"/>
            <a:ext cx="106311" cy="285170"/>
          </a:xfrm>
          <a:prstGeom prst="leftBrace">
            <a:avLst>
              <a:gd name="adj1" fmla="val 1592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3873E9-5343-4D9E-AC47-0C89FA21339A}"/>
              </a:ext>
            </a:extLst>
          </p:cNvPr>
          <p:cNvSpPr txBox="1"/>
          <p:nvPr/>
        </p:nvSpPr>
        <p:spPr>
          <a:xfrm>
            <a:off x="6789928" y="5632506"/>
            <a:ext cx="1616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순천향대병원 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집단감염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(2/12 ~ 2/28)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D542A89F-2477-482D-BB1B-D9C85E919943}"/>
              </a:ext>
            </a:extLst>
          </p:cNvPr>
          <p:cNvSpPr/>
          <p:nvPr/>
        </p:nvSpPr>
        <p:spPr>
          <a:xfrm rot="16200000">
            <a:off x="4383025" y="6012297"/>
            <a:ext cx="146304" cy="451105"/>
          </a:xfrm>
          <a:prstGeom prst="leftBrace">
            <a:avLst>
              <a:gd name="adj1" fmla="val 1592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5EA12-C467-4254-9F1F-25B92ED60ABC}"/>
              </a:ext>
            </a:extLst>
          </p:cNvPr>
          <p:cNvSpPr txBox="1"/>
          <p:nvPr/>
        </p:nvSpPr>
        <p:spPr>
          <a:xfrm>
            <a:off x="4075766" y="6369736"/>
            <a:ext cx="149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광화문 집회 집단감염</a:t>
            </a:r>
            <a:r>
              <a:rPr lang="en-US" altLang="ko-KR" sz="1000" dirty="0">
                <a:solidFill>
                  <a:srgbClr val="FF0000"/>
                </a:solidFill>
              </a:rPr>
              <a:t>(8/18 ~ 9/10)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636278A3-0993-4E9E-B646-0EB33138F1F9}"/>
              </a:ext>
            </a:extLst>
          </p:cNvPr>
          <p:cNvSpPr/>
          <p:nvPr/>
        </p:nvSpPr>
        <p:spPr>
          <a:xfrm rot="16200000">
            <a:off x="6505129" y="5237390"/>
            <a:ext cx="172002" cy="687323"/>
          </a:xfrm>
          <a:prstGeom prst="leftBrace">
            <a:avLst>
              <a:gd name="adj1" fmla="val 1592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525DE8-0D13-444B-838C-70F0C9F7F05E}"/>
              </a:ext>
            </a:extLst>
          </p:cNvPr>
          <p:cNvSpPr txBox="1"/>
          <p:nvPr/>
        </p:nvSpPr>
        <p:spPr>
          <a:xfrm>
            <a:off x="5710629" y="5695326"/>
            <a:ext cx="1616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서울동부구치소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집단감염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(12/19 ~ 1/24)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4BBAA49-A744-483E-9D3F-E8B95489E3F8}"/>
              </a:ext>
            </a:extLst>
          </p:cNvPr>
          <p:cNvSpPr/>
          <p:nvPr/>
        </p:nvSpPr>
        <p:spPr>
          <a:xfrm>
            <a:off x="6312538" y="3475972"/>
            <a:ext cx="278592" cy="28809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28B10D7-3E51-4F17-B6FD-64D79FE9E2DB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6451834" y="3281819"/>
            <a:ext cx="0" cy="19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E300C8-6327-4F0B-AAA6-61B7F79152D7}"/>
              </a:ext>
            </a:extLst>
          </p:cNvPr>
          <p:cNvSpPr txBox="1"/>
          <p:nvPr/>
        </p:nvSpPr>
        <p:spPr>
          <a:xfrm>
            <a:off x="6131081" y="3036986"/>
            <a:ext cx="1414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accent2"/>
                </a:solidFill>
              </a:rPr>
              <a:t>크리스마스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634FC07-48D9-430F-A388-21A443198F2D}"/>
              </a:ext>
            </a:extLst>
          </p:cNvPr>
          <p:cNvSpPr/>
          <p:nvPr/>
        </p:nvSpPr>
        <p:spPr>
          <a:xfrm>
            <a:off x="11425245" y="2563659"/>
            <a:ext cx="278592" cy="28809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C6796BD-E870-4E3F-8506-FBB791E8E3B0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11173218" y="2809566"/>
            <a:ext cx="292826" cy="11822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4D8EC4A-6E7F-4EBF-AD9C-787E3EEC5A79}"/>
              </a:ext>
            </a:extLst>
          </p:cNvPr>
          <p:cNvSpPr txBox="1"/>
          <p:nvPr/>
        </p:nvSpPr>
        <p:spPr>
          <a:xfrm>
            <a:off x="10818212" y="3991852"/>
            <a:ext cx="607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</a:rPr>
              <a:t>할로윈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01B093E-3AC6-4387-AEF2-4C9E0F2B3B62}"/>
              </a:ext>
            </a:extLst>
          </p:cNvPr>
          <p:cNvSpPr/>
          <p:nvPr/>
        </p:nvSpPr>
        <p:spPr>
          <a:xfrm>
            <a:off x="10894626" y="1372045"/>
            <a:ext cx="278592" cy="28809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6AA3B24-2E20-4681-A7F1-E634B4E7C5C3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10894626" y="1167837"/>
            <a:ext cx="139296" cy="20420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B6CD9-63B2-42A9-AEE2-47777521701A}"/>
              </a:ext>
            </a:extLst>
          </p:cNvPr>
          <p:cNvSpPr txBox="1"/>
          <p:nvPr/>
        </p:nvSpPr>
        <p:spPr>
          <a:xfrm>
            <a:off x="10656094" y="920228"/>
            <a:ext cx="1047744" cy="247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accent2"/>
                </a:solidFill>
              </a:rPr>
              <a:t>추석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79442F0-5968-4B5D-913A-0B8C154D7895}"/>
              </a:ext>
            </a:extLst>
          </p:cNvPr>
          <p:cNvSpPr/>
          <p:nvPr/>
        </p:nvSpPr>
        <p:spPr>
          <a:xfrm>
            <a:off x="4848261" y="4677059"/>
            <a:ext cx="278592" cy="28809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EAA3232-AA57-450F-AD5E-78CCCFF8FAB7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4987557" y="4482906"/>
            <a:ext cx="0" cy="19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B944FAB-BF96-47AC-B499-7DC1AE08496B}"/>
              </a:ext>
            </a:extLst>
          </p:cNvPr>
          <p:cNvSpPr txBox="1"/>
          <p:nvPr/>
        </p:nvSpPr>
        <p:spPr>
          <a:xfrm>
            <a:off x="4779699" y="4252864"/>
            <a:ext cx="460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accent2"/>
                </a:solidFill>
              </a:rPr>
              <a:t>추석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1B9C254-E8D4-4949-8270-33EFD8DB0180}"/>
              </a:ext>
            </a:extLst>
          </p:cNvPr>
          <p:cNvSpPr/>
          <p:nvPr/>
        </p:nvSpPr>
        <p:spPr>
          <a:xfrm>
            <a:off x="7175538" y="4184617"/>
            <a:ext cx="278592" cy="28809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47CD420-B35E-454B-B931-C358D074E85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7314834" y="3990464"/>
            <a:ext cx="0" cy="19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E1AB311-DA21-4EC7-B525-8DF29621F48F}"/>
              </a:ext>
            </a:extLst>
          </p:cNvPr>
          <p:cNvSpPr txBox="1"/>
          <p:nvPr/>
        </p:nvSpPr>
        <p:spPr>
          <a:xfrm>
            <a:off x="7175538" y="3730653"/>
            <a:ext cx="1414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accent2"/>
                </a:solidFill>
              </a:rPr>
              <a:t>설날</a:t>
            </a:r>
          </a:p>
        </p:txBody>
      </p:sp>
    </p:spTree>
    <p:extLst>
      <p:ext uri="{BB962C8B-B14F-4D97-AF65-F5344CB8AC3E}">
        <p14:creationId xmlns:p14="http://schemas.microsoft.com/office/powerpoint/2010/main" val="29172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0" y="228600"/>
            <a:ext cx="11949148" cy="5930536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 flipH="1" flipV="1">
            <a:off x="9653451" y="1"/>
            <a:ext cx="26126" cy="61591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274628" y="6159136"/>
            <a:ext cx="2233749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4</a:t>
            </a:r>
            <a:r>
              <a:rPr lang="ko-KR" altLang="en-US" sz="1000" dirty="0">
                <a:solidFill>
                  <a:srgbClr val="FF0000"/>
                </a:solidFill>
              </a:rPr>
              <a:t>차 대유행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델타변이 확산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rgbClr val="FF0000"/>
                </a:solidFill>
              </a:rPr>
              <a:t>현대백화점 </a:t>
            </a:r>
            <a:r>
              <a:rPr lang="ko-KR" altLang="en-US" sz="1000" dirty="0" err="1">
                <a:solidFill>
                  <a:srgbClr val="FF0000"/>
                </a:solidFill>
              </a:rPr>
              <a:t>무역센터점</a:t>
            </a:r>
            <a:r>
              <a:rPr lang="ko-KR" altLang="en-US" sz="1000" dirty="0">
                <a:solidFill>
                  <a:srgbClr val="FF0000"/>
                </a:solidFill>
              </a:rPr>
              <a:t> 집단감염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H="1" flipV="1">
            <a:off x="1249679" y="1"/>
            <a:ext cx="4355" cy="61591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0857" y="6185260"/>
            <a:ext cx="2233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r>
              <a:rPr lang="ko-KR" altLang="en-US" sz="1000" dirty="0">
                <a:solidFill>
                  <a:srgbClr val="FF0000"/>
                </a:solidFill>
              </a:rPr>
              <a:t>차 대유행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rgbClr val="FF0000"/>
                </a:solidFill>
              </a:rPr>
              <a:t>신천지 교회 집단감염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H="1" flipV="1">
            <a:off x="4147456" y="0"/>
            <a:ext cx="4355" cy="61591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68634" y="6185259"/>
            <a:ext cx="2233749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r>
              <a:rPr lang="ko-KR" altLang="en-US" sz="1000" dirty="0">
                <a:solidFill>
                  <a:srgbClr val="FF0000"/>
                </a:solidFill>
              </a:rPr>
              <a:t>차 대유행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rgbClr val="FF0000"/>
                </a:solidFill>
              </a:rPr>
              <a:t>사랑제일 </a:t>
            </a:r>
            <a:r>
              <a:rPr lang="ko-KR" altLang="en-US" sz="1000" dirty="0" err="1">
                <a:solidFill>
                  <a:srgbClr val="FF0000"/>
                </a:solidFill>
              </a:rPr>
              <a:t>교회발</a:t>
            </a:r>
            <a:r>
              <a:rPr lang="ko-KR" altLang="en-US" sz="1000" dirty="0">
                <a:solidFill>
                  <a:srgbClr val="FF0000"/>
                </a:solidFill>
              </a:rPr>
              <a:t> 감염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rgbClr val="FF0000"/>
                </a:solidFill>
              </a:rPr>
              <a:t>광화문 집회 집단감염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H="1" flipV="1">
            <a:off x="6113415" y="1"/>
            <a:ext cx="4355" cy="61591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34593" y="6185260"/>
            <a:ext cx="2233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겨울철 </a:t>
            </a:r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r>
              <a:rPr lang="ko-KR" altLang="en-US" sz="1000" dirty="0">
                <a:solidFill>
                  <a:srgbClr val="FF0000"/>
                </a:solidFill>
              </a:rPr>
              <a:t>차 대유행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- </a:t>
            </a:r>
            <a:r>
              <a:rPr lang="ko-KR" altLang="en-US" sz="1000" dirty="0">
                <a:solidFill>
                  <a:srgbClr val="FF0000"/>
                </a:solidFill>
              </a:rPr>
              <a:t>바이러스 </a:t>
            </a:r>
            <a:r>
              <a:rPr lang="ko-KR" altLang="en-US" sz="1000" dirty="0" err="1">
                <a:solidFill>
                  <a:srgbClr val="FF0000"/>
                </a:solidFill>
              </a:rPr>
              <a:t>확산력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강해짐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35" name="설명선 1 34"/>
          <p:cNvSpPr/>
          <p:nvPr/>
        </p:nvSpPr>
        <p:spPr>
          <a:xfrm rot="10800000">
            <a:off x="7340173" y="5546166"/>
            <a:ext cx="337059" cy="349164"/>
          </a:xfrm>
          <a:prstGeom prst="borderCallout1">
            <a:avLst>
              <a:gd name="adj1" fmla="val -19761"/>
              <a:gd name="adj2" fmla="val 46873"/>
              <a:gd name="adj3" fmla="val -161848"/>
              <a:gd name="adj4" fmla="val 26455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171508" y="6516926"/>
            <a:ext cx="128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00B050"/>
                </a:solidFill>
              </a:rPr>
              <a:t>백신 접종 시작 </a:t>
            </a:r>
            <a:r>
              <a:rPr lang="en-US" altLang="ko-KR" sz="1000" dirty="0">
                <a:solidFill>
                  <a:srgbClr val="00B050"/>
                </a:solidFill>
              </a:rPr>
              <a:t>(2021/02/26)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37" name="설명선 1 36"/>
          <p:cNvSpPr/>
          <p:nvPr/>
        </p:nvSpPr>
        <p:spPr>
          <a:xfrm rot="10800000">
            <a:off x="10772550" y="5546166"/>
            <a:ext cx="271004" cy="371307"/>
          </a:xfrm>
          <a:prstGeom prst="borderCallout1">
            <a:avLst>
              <a:gd name="adj1" fmla="val 62750"/>
              <a:gd name="adj2" fmla="val -5155"/>
              <a:gd name="adj3" fmla="val 289133"/>
              <a:gd name="adj4" fmla="val -43517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560335" y="4440133"/>
            <a:ext cx="1510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00B050"/>
                </a:solidFill>
              </a:rPr>
              <a:t>백신 </a:t>
            </a:r>
            <a:r>
              <a:rPr lang="ko-KR" altLang="en-US" sz="1000" dirty="0" err="1">
                <a:solidFill>
                  <a:srgbClr val="00B050"/>
                </a:solidFill>
              </a:rPr>
              <a:t>접종률</a:t>
            </a:r>
            <a:r>
              <a:rPr lang="ko-KR" altLang="en-US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>
                <a:solidFill>
                  <a:srgbClr val="00B050"/>
                </a:solidFill>
              </a:rPr>
              <a:t>70% </a:t>
            </a:r>
            <a:r>
              <a:rPr lang="ko-KR" altLang="en-US" sz="1000" dirty="0">
                <a:solidFill>
                  <a:srgbClr val="00B050"/>
                </a:solidFill>
              </a:rPr>
              <a:t>달성</a:t>
            </a:r>
            <a:endParaRPr lang="en-US" altLang="ko-KR" sz="1000" dirty="0">
              <a:solidFill>
                <a:srgbClr val="00B050"/>
              </a:solidFill>
            </a:endParaRPr>
          </a:p>
          <a:p>
            <a:r>
              <a:rPr lang="en-US" altLang="ko-KR" sz="1000" dirty="0">
                <a:solidFill>
                  <a:srgbClr val="00B050"/>
                </a:solidFill>
              </a:rPr>
              <a:t>(2021/9/17)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39" name="설명선 1 38"/>
          <p:cNvSpPr/>
          <p:nvPr/>
        </p:nvSpPr>
        <p:spPr>
          <a:xfrm rot="10800000">
            <a:off x="9731824" y="5546168"/>
            <a:ext cx="142606" cy="248195"/>
          </a:xfrm>
          <a:prstGeom prst="borderCallout1">
            <a:avLst>
              <a:gd name="adj1" fmla="val 125908"/>
              <a:gd name="adj2" fmla="val 126613"/>
              <a:gd name="adj3" fmla="val 690648"/>
              <a:gd name="adj4" fmla="val 897420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543799" y="3611427"/>
            <a:ext cx="146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00B050"/>
                </a:solidFill>
              </a:rPr>
              <a:t>수도권 </a:t>
            </a:r>
            <a:r>
              <a:rPr lang="ko-KR" altLang="en-US" sz="1000" dirty="0" err="1">
                <a:solidFill>
                  <a:srgbClr val="00B050"/>
                </a:solidFill>
              </a:rPr>
              <a:t>거리두기</a:t>
            </a:r>
            <a:r>
              <a:rPr lang="ko-KR" altLang="en-US" sz="1000" dirty="0">
                <a:solidFill>
                  <a:srgbClr val="00B050"/>
                </a:solidFill>
              </a:rPr>
              <a:t> </a:t>
            </a:r>
            <a:endParaRPr lang="en-US" altLang="ko-KR" sz="1000" dirty="0">
              <a:solidFill>
                <a:srgbClr val="00B050"/>
              </a:solidFill>
            </a:endParaRPr>
          </a:p>
          <a:p>
            <a:r>
              <a:rPr lang="en-US" altLang="ko-KR" sz="1000" dirty="0">
                <a:solidFill>
                  <a:srgbClr val="00B050"/>
                </a:solidFill>
              </a:rPr>
              <a:t>4</a:t>
            </a:r>
            <a:r>
              <a:rPr lang="ko-KR" altLang="en-US" sz="1000" dirty="0">
                <a:solidFill>
                  <a:srgbClr val="00B050"/>
                </a:solidFill>
              </a:rPr>
              <a:t>단계 격상</a:t>
            </a:r>
            <a:r>
              <a:rPr lang="en-US" altLang="ko-KR" sz="1000" dirty="0">
                <a:solidFill>
                  <a:srgbClr val="00B050"/>
                </a:solidFill>
              </a:rPr>
              <a:t>(2021/7/12)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7" name="설명선 1 34">
            <a:extLst>
              <a:ext uri="{FF2B5EF4-FFF2-40B4-BE49-F238E27FC236}">
                <a16:creationId xmlns:a16="http://schemas.microsoft.com/office/drawing/2014/main" id="{6F0FBBCA-9690-4007-A8EC-5D15AA5A95E6}"/>
              </a:ext>
            </a:extLst>
          </p:cNvPr>
          <p:cNvSpPr/>
          <p:nvPr/>
        </p:nvSpPr>
        <p:spPr>
          <a:xfrm rot="10800000">
            <a:off x="4996625" y="5546166"/>
            <a:ext cx="337059" cy="354758"/>
          </a:xfrm>
          <a:prstGeom prst="borderCallout1">
            <a:avLst>
              <a:gd name="adj1" fmla="val 122775"/>
              <a:gd name="adj2" fmla="val 43157"/>
              <a:gd name="adj3" fmla="val 387779"/>
              <a:gd name="adj4" fmla="val 37604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118545-74AD-4901-A1B4-E583AAEC84CE}"/>
              </a:ext>
            </a:extLst>
          </p:cNvPr>
          <p:cNvSpPr txBox="1"/>
          <p:nvPr/>
        </p:nvSpPr>
        <p:spPr>
          <a:xfrm>
            <a:off x="4603568" y="4086190"/>
            <a:ext cx="1509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00B050"/>
                </a:solidFill>
              </a:rPr>
              <a:t>마스크 착용 의무화</a:t>
            </a:r>
            <a:endParaRPr lang="en-US" altLang="ko-KR" sz="1000" dirty="0">
              <a:solidFill>
                <a:srgbClr val="00B050"/>
              </a:solidFill>
            </a:endParaRPr>
          </a:p>
          <a:p>
            <a:r>
              <a:rPr lang="en-US" altLang="ko-KR" sz="1000" dirty="0">
                <a:solidFill>
                  <a:srgbClr val="00B050"/>
                </a:solidFill>
              </a:rPr>
              <a:t>(2020/10/13)</a:t>
            </a:r>
          </a:p>
          <a:p>
            <a:endParaRPr lang="ko-KR" altLang="en-US" sz="1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35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126</Words>
  <Application>Microsoft Office PowerPoint</Application>
  <PresentationFormat>와이드스크린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김 예나</cp:lastModifiedBy>
  <cp:revision>16</cp:revision>
  <dcterms:created xsi:type="dcterms:W3CDTF">2021-11-15T14:25:22Z</dcterms:created>
  <dcterms:modified xsi:type="dcterms:W3CDTF">2021-11-16T09:12:46Z</dcterms:modified>
</cp:coreProperties>
</file>