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28/06/2024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28/06/2024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28/06/2024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29200" y="2125362"/>
            <a:ext cx="6573795" cy="3132438"/>
          </a:xfrm>
        </p:spPr>
        <p:txBody>
          <a:bodyPr>
            <a:normAutofit/>
          </a:bodyPr>
          <a:lstStyle/>
          <a:p>
            <a:r>
              <a:rPr lang="en-US" sz="4400" dirty="0"/>
              <a:t> Data Exploration, Preparation, and Predictive Modeling for Customer Bookings</a:t>
            </a:r>
            <a:endParaRPr lang="en-GB" sz="4400" dirty="0"/>
          </a:p>
        </p:txBody>
      </p:sp>
      <p:pic>
        <p:nvPicPr>
          <p:cNvPr id="5" name="Picture 4" descr="A blue sign with white text&#10;&#10;Description automatically generated">
            <a:extLst>
              <a:ext uri="{FF2B5EF4-FFF2-40B4-BE49-F238E27FC236}">
                <a16:creationId xmlns:a16="http://schemas.microsoft.com/office/drawing/2014/main" id="{E557D064-E716-760A-AF59-2390F54C3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937" y="0"/>
            <a:ext cx="43544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44E352-20BF-BBC0-BBBC-E7DC95DB8A20}"/>
              </a:ext>
            </a:extLst>
          </p:cNvPr>
          <p:cNvSpPr txBox="1"/>
          <p:nvPr/>
        </p:nvSpPr>
        <p:spPr>
          <a:xfrm>
            <a:off x="3002692" y="766119"/>
            <a:ext cx="6598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Summary  of finding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AE77F3-1B67-0BFC-4D95-558F55660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2" t="3585" r="20251"/>
          <a:stretch/>
        </p:blipFill>
        <p:spPr>
          <a:xfrm>
            <a:off x="333632" y="1569309"/>
            <a:ext cx="6067168" cy="47118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E34688-A785-BC11-D2E3-71E040D83509}"/>
              </a:ext>
            </a:extLst>
          </p:cNvPr>
          <p:cNvSpPr txBox="1"/>
          <p:nvPr/>
        </p:nvSpPr>
        <p:spPr>
          <a:xfrm>
            <a:off x="6820930" y="1713790"/>
            <a:ext cx="4905631" cy="4661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/>
              <a:t>The analysis identified </a:t>
            </a:r>
            <a:r>
              <a:rPr lang="en-US" sz="2000" b="1" dirty="0"/>
              <a:t>'purchase lead time,' 'route,' 'flight hour,' 'length of stay,' </a:t>
            </a:r>
            <a:r>
              <a:rPr lang="en-US" sz="2000" dirty="0"/>
              <a:t>and </a:t>
            </a:r>
            <a:r>
              <a:rPr lang="en-US" sz="2000" b="1" dirty="0"/>
              <a:t>'booking origin'</a:t>
            </a:r>
            <a:r>
              <a:rPr lang="en-US" sz="2000" dirty="0"/>
              <a:t> as key factors in customer behavior, achieving an </a:t>
            </a:r>
            <a:r>
              <a:rPr lang="en-US" sz="2000" b="1" dirty="0"/>
              <a:t>85.2%</a:t>
            </a:r>
            <a:r>
              <a:rPr lang="en-US" sz="2000" dirty="0"/>
              <a:t> accuracy with a Random Forest classifier. These insights enable airlines to refine marketing strategies and personalize customer interactions. This proactive approach enhances the ability to predict and influence holiday bookings effectively.</a:t>
            </a: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80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taiwo ayoola</cp:lastModifiedBy>
  <cp:revision>2</cp:revision>
  <dcterms:created xsi:type="dcterms:W3CDTF">2022-12-06T11:13:27Z</dcterms:created>
  <dcterms:modified xsi:type="dcterms:W3CDTF">2024-06-28T02:33:07Z</dcterms:modified>
</cp:coreProperties>
</file>