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2734" y="876278"/>
            <a:ext cx="9144000" cy="3919194"/>
          </a:xfrm>
        </p:spPr>
        <p:txBody>
          <a:bodyPr>
            <a:normAutofit/>
          </a:bodyPr>
          <a:lstStyle/>
          <a:p>
            <a:r>
              <a:rPr lang="en-US" b="1" dirty="0"/>
              <a:t>Data-Driven Insights for Enhancing British Airways Customer Experience</a:t>
            </a:r>
            <a:endParaRPr lang="en-GB" b="1" dirty="0"/>
          </a:p>
        </p:txBody>
      </p:sp>
      <p:pic>
        <p:nvPicPr>
          <p:cNvPr id="4" name="Picture 3" descr="A blue sign with white text&#10;&#10;Description automatically generated">
            <a:extLst>
              <a:ext uri="{FF2B5EF4-FFF2-40B4-BE49-F238E27FC236}">
                <a16:creationId xmlns:a16="http://schemas.microsoft.com/office/drawing/2014/main" id="{A7244D11-4B55-C834-0EE3-A33BC612DB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5666"/>
            <a:ext cx="3756455" cy="688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12022E-7782-DA58-09F7-8F39A78E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369" y="125070"/>
            <a:ext cx="6821778" cy="846552"/>
          </a:xfrm>
        </p:spPr>
        <p:txBody>
          <a:bodyPr>
            <a:normAutofit/>
          </a:bodyPr>
          <a:lstStyle/>
          <a:p>
            <a:pPr algn="ctr"/>
            <a:r>
              <a:rPr sz="4000" b="1" dirty="0"/>
              <a:t>Summary of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BE71F-6DAC-69E4-3E60-57E67C53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526" y="845025"/>
            <a:ext cx="5581135" cy="3825829"/>
          </a:xfrm>
          <a:prstGeom prst="rect">
            <a:avLst/>
          </a:prstGeom>
        </p:spPr>
      </p:pic>
      <p:pic>
        <p:nvPicPr>
          <p:cNvPr id="6" name="Picture 5" descr="A blue sign with white text&#10;&#10;Description automatically generated">
            <a:extLst>
              <a:ext uri="{FF2B5EF4-FFF2-40B4-BE49-F238E27FC236}">
                <a16:creationId xmlns:a16="http://schemas.microsoft.com/office/drawing/2014/main" id="{DC3179D0-8AC1-1653-B002-FEC4A3F2BB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5667"/>
            <a:ext cx="2846231" cy="8465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88B7D3-CE2B-EB5E-F901-539AEA8A2551}"/>
              </a:ext>
            </a:extLst>
          </p:cNvPr>
          <p:cNvSpPr txBox="1"/>
          <p:nvPr/>
        </p:nvSpPr>
        <p:spPr>
          <a:xfrm>
            <a:off x="151347" y="4917048"/>
            <a:ext cx="11889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From our analysis, we identified common themes such as customer experiences, service interactions, quality, travel logistics, and comfort. While the majority of reviews are positive, a notable portion is negative or neutral, with frequent mentions of "flight," "crew," "seat," "service," and "experience." These insights highlight our strengths and pinpoint areas for improvement to enhance customer satisfaction.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1A23A-0630-6E84-6ACE-2576B8AF52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69" t="3773" r="7917" b="6099"/>
          <a:stretch/>
        </p:blipFill>
        <p:spPr>
          <a:xfrm>
            <a:off x="302695" y="852219"/>
            <a:ext cx="5581135" cy="38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Microsoft Himalaya</vt:lpstr>
      <vt:lpstr>Office Theme</vt:lpstr>
      <vt:lpstr>Data-Driven Insights for Enhancing British Airways Customer Experience</vt:lpstr>
      <vt:lpstr>Summary of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taiwo ayoola</cp:lastModifiedBy>
  <cp:revision>2</cp:revision>
  <dcterms:created xsi:type="dcterms:W3CDTF">2022-12-06T11:13:27Z</dcterms:created>
  <dcterms:modified xsi:type="dcterms:W3CDTF">2024-06-27T16:43:39Z</dcterms:modified>
</cp:coreProperties>
</file>