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9" r:id="rId9"/>
    <p:sldId id="262" r:id="rId10"/>
    <p:sldId id="265" r:id="rId11"/>
    <p:sldId id="270" r:id="rId12"/>
    <p:sldId id="266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25" autoAdjust="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737E-7F94-4EE4-ACAE-A27A14AA404A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BB21F-6524-4C6C-8DEC-22D8AC333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40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BB21F-6524-4C6C-8DEC-22D8AC333E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5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0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04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9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41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3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85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72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18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5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6533-516B-46E7-9243-992F40DCAD3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4E2D-DC61-4D0D-BDC4-26D698FD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0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N_gram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altLang="zh-TW" dirty="0" smtClean="0"/>
              <a:t>N-gram</a:t>
            </a:r>
            <a:r>
              <a:rPr lang="zh-TW" altLang="en-US" dirty="0" smtClean="0"/>
              <a:t>主要功能，判斷一首曲子的</a:t>
            </a:r>
            <a:r>
              <a:rPr lang="zh-TW" altLang="en-US" dirty="0" smtClean="0"/>
              <a:t>和弦可能</a:t>
            </a:r>
            <a:r>
              <a:rPr lang="zh-TW" altLang="en-US" dirty="0" smtClean="0"/>
              <a:t>的組合，並可依參數挑選判斷後的和弦組合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承接詠哥的程式，一首曲子判斷出來的和弦，例，</a:t>
            </a:r>
            <a:r>
              <a:rPr lang="en-US" altLang="zh-TW" dirty="0" smtClean="0"/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 0, 'C', 'C', 'Am', 'F', 'F', 'F', 'C', 'C', 'Am', 'F', 'F', 'F', 'Am', 'C', 'F', 'Am', 'Am', 'F', 'C', 'C', 'F', 'Am', 'Am', 'F', 'G', 'G', 'Am', 'Bb', 'Bb'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TW" dirty="0" smtClean="0"/>
              <a:t>]</a:t>
            </a:r>
          </a:p>
          <a:p>
            <a:pPr lvl="0"/>
            <a:r>
              <a:rPr lang="zh-TW" altLang="en-US" dirty="0"/>
              <a:t>執行</a:t>
            </a:r>
            <a:r>
              <a:rPr lang="en-US" altLang="zh-TW" dirty="0" err="1" smtClean="0"/>
              <a:t>N_gram_main_function_multiple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Dominantlist,N_gram_number,Compare_number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第一個參數是和弦</a:t>
            </a:r>
            <a:r>
              <a:rPr lang="en-US" altLang="zh-TW" dirty="0" smtClean="0"/>
              <a:t>lists</a:t>
            </a:r>
            <a:r>
              <a:rPr lang="zh-TW" altLang="en-US" dirty="0" smtClean="0"/>
              <a:t>，第二個參數是以哪種</a:t>
            </a:r>
            <a:r>
              <a:rPr lang="en-US" altLang="zh-TW" dirty="0" smtClean="0"/>
              <a:t>n-gram</a:t>
            </a:r>
            <a:r>
              <a:rPr lang="zh-TW" altLang="en-US" dirty="0" smtClean="0"/>
              <a:t>切和弦，有</a:t>
            </a:r>
            <a:r>
              <a:rPr lang="en-US" altLang="zh-TW" dirty="0" smtClean="0"/>
              <a:t>4 or 8 or 16 or 32 </a:t>
            </a:r>
            <a:r>
              <a:rPr lang="zh-TW" altLang="en-US" dirty="0" smtClean="0"/>
              <a:t>可選，第三個參數是選擇第幾個和弦組合，用以比對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885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Association_analysis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Association_analysis_mainfunction</a:t>
            </a:r>
            <a:r>
              <a:rPr lang="en-US" altLang="zh-TW" dirty="0"/>
              <a:t>(</a:t>
            </a:r>
            <a:r>
              <a:rPr lang="en-US" altLang="zh-TW" dirty="0" err="1"/>
              <a:t>dicts,id_a_count,id_b_count,id_c_count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</a:t>
            </a:r>
            <a:r>
              <a:rPr lang="zh-TW" altLang="en-US" dirty="0" smtClean="0"/>
              <a:t>第一個參數是</a:t>
            </a:r>
            <a:r>
              <a:rPr lang="en-US" altLang="zh-TW" dirty="0" err="1" smtClean="0"/>
              <a:t>dicts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後三個參數，分別對應塞進</a:t>
            </a:r>
            <a:r>
              <a:rPr lang="en-US" altLang="zh-TW" dirty="0" smtClean="0"/>
              <a:t>mongo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轉換</a:t>
            </a:r>
            <a:r>
              <a:rPr lang="zh-TW" altLang="en-US" dirty="0" smtClean="0"/>
              <a:t>標籤的</a:t>
            </a:r>
            <a:r>
              <a:rPr lang="zh-TW" altLang="en-US" dirty="0"/>
              <a:t>比率是預設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r>
              <a:rPr lang="en-US" altLang="zh-TW" dirty="0" err="1" smtClean="0"/>
              <a:t>percent_value_ceiling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percent_value_floor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 smtClean="0"/>
              <a:t>預設</a:t>
            </a:r>
            <a:r>
              <a:rPr lang="zh-TW" altLang="en-US" dirty="0" smtClean="0"/>
              <a:t>是</a:t>
            </a:r>
            <a:r>
              <a:rPr lang="en-US" altLang="zh-TW" dirty="0" smtClean="0"/>
              <a:t>0.21</a:t>
            </a:r>
            <a:r>
              <a:rPr lang="zh-TW" altLang="en-US" dirty="0" smtClean="0"/>
              <a:t>以上是</a:t>
            </a:r>
            <a:r>
              <a:rPr lang="en-US" altLang="zh-TW" dirty="0" err="1" smtClean="0"/>
              <a:t>A</a:t>
            </a:r>
            <a:r>
              <a:rPr lang="en-US" altLang="zh-TW" dirty="0" err="1" smtClean="0"/>
              <a:t>_pattern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0.21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0.08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B_pattern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0.08</a:t>
            </a:r>
            <a:r>
              <a:rPr lang="zh-TW" altLang="en-US" dirty="0" smtClean="0"/>
              <a:t>以下是</a:t>
            </a:r>
            <a:r>
              <a:rPr lang="en-US" altLang="zh-TW" dirty="0" err="1" smtClean="0"/>
              <a:t>C</a:t>
            </a:r>
            <a:r>
              <a:rPr lang="en-US" altLang="zh-TW" dirty="0" err="1" smtClean="0"/>
              <a:t>_pattern</a:t>
            </a:r>
            <a:endParaRPr lang="zh-TW" altLang="en-US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317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Association_analysis</a:t>
            </a:r>
            <a:r>
              <a:rPr lang="zh-TW" altLang="en-US" dirty="0"/>
              <a:t>的處理流程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Measure_extract_from_dictdata</a:t>
            </a:r>
            <a:r>
              <a:rPr lang="en-US" altLang="zh-TW" dirty="0"/>
              <a:t>(</a:t>
            </a:r>
            <a:r>
              <a:rPr lang="en-US" altLang="zh-TW" dirty="0" err="1"/>
              <a:t>dicts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功能，先將</a:t>
            </a:r>
            <a:r>
              <a:rPr lang="en-US" altLang="zh-TW" dirty="0" err="1"/>
              <a:t>dicts</a:t>
            </a:r>
            <a:r>
              <a:rPr lang="en-US" altLang="zh-TW" dirty="0"/>
              <a:t> of </a:t>
            </a:r>
            <a:r>
              <a:rPr lang="en-US" altLang="zh-TW" dirty="0" err="1"/>
              <a:t>dicts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取出來，以一個</a:t>
            </a:r>
            <a:r>
              <a:rPr lang="en-US" altLang="zh-TW" dirty="0"/>
              <a:t>Measure</a:t>
            </a:r>
            <a:r>
              <a:rPr lang="zh-TW" altLang="en-US" dirty="0"/>
              <a:t>為單位，建立</a:t>
            </a:r>
            <a:r>
              <a:rPr lang="en-US" altLang="zh-TW" dirty="0"/>
              <a:t>lists</a:t>
            </a:r>
            <a:r>
              <a:rPr lang="zh-TW" altLang="en-US" dirty="0"/>
              <a:t>，如果有多個</a:t>
            </a:r>
            <a:r>
              <a:rPr lang="en-US" altLang="zh-TW" dirty="0"/>
              <a:t>track</a:t>
            </a:r>
            <a:r>
              <a:rPr lang="zh-TW" altLang="en-US" dirty="0"/>
              <a:t>在同一個</a:t>
            </a:r>
            <a:r>
              <a:rPr lang="en-US" altLang="zh-TW" dirty="0"/>
              <a:t>Measure</a:t>
            </a:r>
            <a:r>
              <a:rPr lang="zh-TW" altLang="en-US" dirty="0"/>
              <a:t>，合併到同一個</a:t>
            </a:r>
            <a:r>
              <a:rPr lang="en-US" altLang="zh-TW" dirty="0"/>
              <a:t>lists</a:t>
            </a:r>
            <a:r>
              <a:rPr lang="zh-TW" altLang="en-US" dirty="0" smtClean="0"/>
              <a:t>裡面，不包含</a:t>
            </a:r>
            <a:r>
              <a:rPr lang="en-US" altLang="zh-TW" dirty="0" smtClean="0"/>
              <a:t>track0,track1</a:t>
            </a:r>
            <a:r>
              <a:rPr lang="zh-TW" altLang="en-US" dirty="0" smtClean="0"/>
              <a:t>等資訊，分析用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err="1"/>
              <a:t>Establish_percussion_dict_sorted</a:t>
            </a:r>
            <a:r>
              <a:rPr lang="en-US" altLang="zh-TW" dirty="0"/>
              <a:t>(</a:t>
            </a:r>
            <a:r>
              <a:rPr lang="en-US" altLang="zh-TW" dirty="0" err="1"/>
              <a:t>values_lists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功能，累計每個</a:t>
            </a:r>
            <a:r>
              <a:rPr lang="en-US" altLang="zh-TW" dirty="0"/>
              <a:t>Measure lists</a:t>
            </a:r>
            <a:r>
              <a:rPr lang="zh-TW" altLang="en-US" dirty="0"/>
              <a:t>出現的次數，並建立 </a:t>
            </a:r>
            <a:r>
              <a:rPr lang="zh-TW" altLang="en-US" dirty="0">
                <a:solidFill>
                  <a:srgbClr val="FF0000"/>
                </a:solidFill>
              </a:rPr>
              <a:t>排序</a:t>
            </a:r>
            <a:r>
              <a:rPr lang="en-US" altLang="zh-TW" dirty="0" err="1">
                <a:solidFill>
                  <a:srgbClr val="FF0000"/>
                </a:solidFill>
              </a:rPr>
              <a:t>dicts</a:t>
            </a:r>
            <a:r>
              <a:rPr lang="zh-TW" altLang="en-US" dirty="0"/>
              <a:t>，</a:t>
            </a:r>
            <a:r>
              <a:rPr lang="en-US" altLang="zh-TW" dirty="0"/>
              <a:t>{key = </a:t>
            </a:r>
            <a:r>
              <a:rPr lang="en-US" altLang="zh-TW" dirty="0" err="1"/>
              <a:t>measure_lists</a:t>
            </a:r>
            <a:r>
              <a:rPr lang="en-US" altLang="zh-TW" dirty="0"/>
              <a:t> , value = </a:t>
            </a:r>
            <a:r>
              <a:rPr lang="zh-TW" altLang="en-US" dirty="0"/>
              <a:t>次數</a:t>
            </a:r>
            <a:r>
              <a:rPr lang="en-US" altLang="zh-TW" dirty="0"/>
              <a:t>}</a:t>
            </a:r>
            <a:r>
              <a:rPr lang="zh-TW" altLang="en-US" dirty="0"/>
              <a:t>，並且依次數排序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57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Association_analysis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Establish_percent_dict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Percussion_dict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從 </a:t>
            </a:r>
            <a:r>
              <a:rPr lang="zh-TW" altLang="en-US" dirty="0" smtClean="0">
                <a:solidFill>
                  <a:srgbClr val="FF0000"/>
                </a:solidFill>
              </a:rPr>
              <a:t>排序</a:t>
            </a:r>
            <a:r>
              <a:rPr lang="en-US" altLang="zh-TW" dirty="0" err="1" smtClean="0">
                <a:solidFill>
                  <a:srgbClr val="FF0000"/>
                </a:solidFill>
              </a:rPr>
              <a:t>dicts</a:t>
            </a:r>
            <a:r>
              <a:rPr lang="zh-TW" altLang="en-US" dirty="0" smtClean="0"/>
              <a:t>，再建立一個  </a:t>
            </a:r>
            <a:r>
              <a:rPr lang="zh-TW" altLang="en-US" dirty="0" smtClean="0">
                <a:solidFill>
                  <a:srgbClr val="FF0000"/>
                </a:solidFill>
              </a:rPr>
              <a:t>百分比轉換</a:t>
            </a:r>
            <a:r>
              <a:rPr lang="en-US" altLang="zh-TW" dirty="0" err="1" smtClean="0">
                <a:solidFill>
                  <a:srgbClr val="FF0000"/>
                </a:solidFill>
              </a:rPr>
              <a:t>dicts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{key = </a:t>
            </a:r>
            <a:r>
              <a:rPr lang="zh-TW" altLang="en-US" dirty="0" smtClean="0"/>
              <a:t>次數，</a:t>
            </a:r>
            <a:r>
              <a:rPr lang="en-US" altLang="zh-TW" dirty="0" smtClean="0"/>
              <a:t>value = </a:t>
            </a:r>
            <a:r>
              <a:rPr lang="zh-TW" altLang="en-US" dirty="0" smtClean="0"/>
              <a:t>百分比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Transfer_percussion_dict_percent</a:t>
            </a:r>
            <a:r>
              <a:rPr lang="en-US" altLang="zh-TW" dirty="0"/>
              <a:t>(</a:t>
            </a:r>
            <a:r>
              <a:rPr lang="en-US" altLang="zh-TW" dirty="0" err="1"/>
              <a:t>Percussion_dict,percent_dict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功能，將 </a:t>
            </a:r>
            <a:r>
              <a:rPr lang="zh-TW" altLang="en-US" dirty="0">
                <a:solidFill>
                  <a:srgbClr val="FF0000"/>
                </a:solidFill>
              </a:rPr>
              <a:t>排序</a:t>
            </a:r>
            <a:r>
              <a:rPr lang="en-US" altLang="zh-TW" dirty="0" err="1">
                <a:solidFill>
                  <a:srgbClr val="FF0000"/>
                </a:solidFill>
              </a:rPr>
              <a:t>dicts</a:t>
            </a:r>
            <a:r>
              <a:rPr lang="zh-TW" altLang="en-US" dirty="0"/>
              <a:t>的次數，套用  </a:t>
            </a:r>
            <a:r>
              <a:rPr lang="zh-TW" altLang="en-US" dirty="0">
                <a:solidFill>
                  <a:srgbClr val="FF0000"/>
                </a:solidFill>
              </a:rPr>
              <a:t>百分比轉換</a:t>
            </a:r>
            <a:r>
              <a:rPr lang="en-US" altLang="zh-TW" dirty="0" err="1">
                <a:solidFill>
                  <a:srgbClr val="FF0000"/>
                </a:solidFill>
              </a:rPr>
              <a:t>dicts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7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Association_analysis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Establish_measure_dict</a:t>
            </a:r>
            <a:r>
              <a:rPr lang="en-US" altLang="zh-TW" dirty="0"/>
              <a:t>(Transfer_percussion_dict,percent_value_ceiling,percent_value_floor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</a:t>
            </a:r>
            <a:r>
              <a:rPr lang="zh-TW" altLang="en-US" dirty="0" smtClean="0"/>
              <a:t>，對轉換完的 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排序</a:t>
            </a:r>
            <a:r>
              <a:rPr lang="en-US" altLang="zh-TW" dirty="0" err="1" smtClean="0">
                <a:solidFill>
                  <a:srgbClr val="FF0000"/>
                </a:solidFill>
              </a:rPr>
              <a:t>dicts</a:t>
            </a:r>
            <a:r>
              <a:rPr lang="zh-TW" altLang="en-US" dirty="0" smtClean="0"/>
              <a:t>，根據百分比，</a:t>
            </a:r>
            <a:r>
              <a:rPr lang="zh-TW" altLang="en-US" dirty="0" smtClean="0"/>
              <a:t>再</a:t>
            </a:r>
            <a:r>
              <a:rPr lang="zh-TW" altLang="en-US" dirty="0"/>
              <a:t>將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Measure </a:t>
            </a:r>
            <a:r>
              <a:rPr lang="en-US" altLang="zh-TW" dirty="0" smtClean="0"/>
              <a:t>lists</a:t>
            </a:r>
            <a:r>
              <a:rPr lang="zh-TW" altLang="en-US" dirty="0" smtClean="0"/>
              <a:t>，轉成標籤</a:t>
            </a:r>
            <a:r>
              <a:rPr lang="zh-TW" altLang="en-US" dirty="0" smtClean="0"/>
              <a:t>，並建立  </a:t>
            </a:r>
            <a:r>
              <a:rPr lang="zh-TW" altLang="en-US" dirty="0" smtClean="0">
                <a:solidFill>
                  <a:srgbClr val="FF0000"/>
                </a:solidFill>
              </a:rPr>
              <a:t>標籤</a:t>
            </a:r>
            <a:r>
              <a:rPr lang="en-US" altLang="zh-TW" dirty="0" err="1" smtClean="0">
                <a:solidFill>
                  <a:srgbClr val="FF0000"/>
                </a:solidFill>
              </a:rPr>
              <a:t>dicts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大於</a:t>
            </a:r>
            <a:r>
              <a:rPr lang="en-US" altLang="zh-TW" dirty="0" err="1"/>
              <a:t>percent_value_ceiling</a:t>
            </a:r>
            <a:r>
              <a:rPr lang="en-US" altLang="zh-TW" dirty="0"/>
              <a:t> </a:t>
            </a:r>
            <a:r>
              <a:rPr lang="zh-TW" altLang="en-US" dirty="0" smtClean="0"/>
              <a:t>，</a:t>
            </a:r>
            <a:r>
              <a:rPr lang="zh-TW" altLang="en-US" dirty="0" smtClean="0"/>
              <a:t>為</a:t>
            </a:r>
            <a:r>
              <a:rPr lang="en-US" altLang="zh-TW" dirty="0" smtClean="0"/>
              <a:t>A1,A2</a:t>
            </a:r>
            <a:r>
              <a:rPr lang="en-US" altLang="zh-TW" dirty="0" smtClean="0"/>
              <a:t>...</a:t>
            </a:r>
            <a:endParaRPr lang="en-US" altLang="zh-TW" dirty="0" smtClean="0"/>
          </a:p>
          <a:p>
            <a:r>
              <a:rPr lang="zh-TW" altLang="en-US" dirty="0" smtClean="0"/>
              <a:t>小於</a:t>
            </a:r>
            <a:r>
              <a:rPr lang="en-US" altLang="zh-TW" dirty="0" err="1"/>
              <a:t>percent_value_floor</a:t>
            </a:r>
            <a:r>
              <a:rPr lang="en-US" altLang="zh-TW" dirty="0"/>
              <a:t> 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C1,C2...</a:t>
            </a:r>
          </a:p>
          <a:p>
            <a:r>
              <a:rPr lang="zh-TW" altLang="en-US" dirty="0" smtClean="0"/>
              <a:t>介於兩者之間，為</a:t>
            </a:r>
            <a:r>
              <a:rPr lang="en-US" altLang="zh-TW" dirty="0" smtClean="0"/>
              <a:t>B1,B2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Association_analysis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Transfer_dictdata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dicts,measure_dict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功能，</a:t>
            </a:r>
            <a:r>
              <a:rPr lang="zh-TW" altLang="en-US" dirty="0" smtClean="0"/>
              <a:t>套用  </a:t>
            </a:r>
            <a:r>
              <a:rPr lang="zh-TW" altLang="en-US" dirty="0" smtClean="0">
                <a:solidFill>
                  <a:srgbClr val="FF0000"/>
                </a:solidFill>
              </a:rPr>
              <a:t>標籤</a:t>
            </a:r>
            <a:r>
              <a:rPr lang="en-US" altLang="zh-TW" dirty="0" err="1" smtClean="0">
                <a:solidFill>
                  <a:srgbClr val="FF0000"/>
                </a:solidFill>
              </a:rPr>
              <a:t>dicts</a:t>
            </a:r>
            <a:r>
              <a:rPr lang="zh-TW" altLang="en-US" dirty="0"/>
              <a:t>，</a:t>
            </a:r>
            <a:r>
              <a:rPr lang="zh-TW" altLang="en-US" dirty="0" smtClean="0"/>
              <a:t>轉換最初</a:t>
            </a:r>
            <a:r>
              <a:rPr lang="zh-TW" altLang="en-US" dirty="0" smtClean="0"/>
              <a:t>的  </a:t>
            </a:r>
            <a:r>
              <a:rPr lang="en-US" altLang="zh-TW" dirty="0" err="1" smtClean="0">
                <a:solidFill>
                  <a:srgbClr val="FF0000"/>
                </a:solidFill>
              </a:rPr>
              <a:t>dicts</a:t>
            </a:r>
            <a:r>
              <a:rPr lang="zh-TW" altLang="en-US" dirty="0" smtClean="0"/>
              <a:t>，全部</a:t>
            </a:r>
            <a:r>
              <a:rPr lang="en-US" altLang="zh-TW" dirty="0" smtClean="0"/>
              <a:t>Measure </a:t>
            </a:r>
            <a:r>
              <a:rPr lang="zh-TW" altLang="en-US" dirty="0" smtClean="0"/>
              <a:t>轉成標籤，類似模糊比對的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同時建立  </a:t>
            </a:r>
            <a:r>
              <a:rPr lang="zh-TW" altLang="en-US" dirty="0" smtClean="0">
                <a:solidFill>
                  <a:srgbClr val="FF0000"/>
                </a:solidFill>
              </a:rPr>
              <a:t>標籤</a:t>
            </a:r>
            <a:r>
              <a:rPr lang="en-US" altLang="zh-TW" dirty="0" err="1" smtClean="0">
                <a:solidFill>
                  <a:srgbClr val="FF0000"/>
                </a:solidFill>
              </a:rPr>
              <a:t>dicts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的 </a:t>
            </a:r>
            <a:r>
              <a:rPr lang="zh-TW" altLang="en-US" dirty="0" smtClean="0">
                <a:solidFill>
                  <a:srgbClr val="FF0000"/>
                </a:solidFill>
              </a:rPr>
              <a:t> 反轉</a:t>
            </a:r>
            <a:r>
              <a:rPr lang="en-US" altLang="zh-TW" dirty="0" err="1" smtClean="0">
                <a:solidFill>
                  <a:srgbClr val="FF0000"/>
                </a:solidFill>
              </a:rPr>
              <a:t>dicts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/>
              <a:t>Measure_dict_reverse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dicts</a:t>
            </a:r>
            <a:endParaRPr lang="en-US" altLang="zh-TW" dirty="0" smtClean="0"/>
          </a:p>
          <a:p>
            <a:r>
              <a:rPr lang="zh-TW" altLang="en-US" dirty="0" smtClean="0"/>
              <a:t>新建立的  </a:t>
            </a:r>
            <a:r>
              <a:rPr lang="zh-TW" altLang="en-US" dirty="0" smtClean="0">
                <a:solidFill>
                  <a:srgbClr val="FF0000"/>
                </a:solidFill>
              </a:rPr>
              <a:t>反轉</a:t>
            </a:r>
            <a:r>
              <a:rPr lang="en-US" altLang="zh-TW" dirty="0" err="1">
                <a:solidFill>
                  <a:srgbClr val="FF0000"/>
                </a:solidFill>
              </a:rPr>
              <a:t>dicts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 ，包含</a:t>
            </a:r>
            <a:r>
              <a:rPr lang="en-US" altLang="zh-TW" dirty="0" smtClean="0"/>
              <a:t>track0,track1</a:t>
            </a:r>
            <a:r>
              <a:rPr lang="zh-TW" altLang="en-US" dirty="0" smtClean="0"/>
              <a:t>等資訊</a:t>
            </a:r>
            <a:endParaRPr lang="en-US" altLang="zh-TW" dirty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8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Association_analysis</a:t>
            </a:r>
            <a:r>
              <a:rPr lang="zh-TW" altLang="en-US" dirty="0"/>
              <a:t>的處理流程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Insert_percussion_to_mongodb</a:t>
            </a:r>
            <a:r>
              <a:rPr lang="en-US" altLang="zh-TW" dirty="0"/>
              <a:t>(Transfer_dic,Measure_dict_reverse,id_a_count,id_b_count,id_c_count)</a:t>
            </a:r>
          </a:p>
          <a:p>
            <a:r>
              <a:rPr lang="zh-TW" altLang="en-US" dirty="0" smtClean="0"/>
              <a:t>塞進</a:t>
            </a:r>
            <a:r>
              <a:rPr lang="en-US" altLang="zh-TW" dirty="0" err="1" smtClean="0"/>
              <a:t>mongodb</a:t>
            </a:r>
            <a:r>
              <a:rPr lang="zh-TW" altLang="en-US" dirty="0" smtClean="0"/>
              <a:t>，依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的區別，分別塞進</a:t>
            </a:r>
            <a:r>
              <a:rPr lang="zh-TW" altLang="en-US" dirty="0"/>
              <a:t>三種</a:t>
            </a:r>
            <a:r>
              <a:rPr lang="en-US" altLang="zh-TW" dirty="0"/>
              <a:t>pattern </a:t>
            </a:r>
            <a:r>
              <a:rPr lang="zh-TW" altLang="en-US" dirty="0" smtClean="0"/>
              <a:t>對應的</a:t>
            </a:r>
            <a:r>
              <a:rPr lang="en-US" altLang="zh-TW" dirty="0" smtClean="0"/>
              <a:t>collection</a:t>
            </a:r>
          </a:p>
          <a:p>
            <a:endParaRPr lang="en-US" altLang="zh-TW" dirty="0"/>
          </a:p>
          <a:p>
            <a:r>
              <a:rPr lang="en-US" altLang="zh-TW" dirty="0" err="1"/>
              <a:t>percussion_group_in_mongo</a:t>
            </a:r>
            <a:r>
              <a:rPr lang="en-US" altLang="zh-TW" dirty="0"/>
              <a:t>(</a:t>
            </a:r>
            <a:r>
              <a:rPr lang="en-US" altLang="zh-TW" dirty="0" err="1"/>
              <a:t>get_key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對三種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並刪除重複的打擊樂形式，更新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的排序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16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Association_analysis</a:t>
            </a:r>
            <a:r>
              <a:rPr lang="zh-TW" altLang="en-US" dirty="0"/>
              <a:t>的處理流程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add_duration_count_in_mongo</a:t>
            </a:r>
            <a:r>
              <a:rPr lang="en-US" altLang="zh-TW" dirty="0"/>
              <a:t>(</a:t>
            </a:r>
            <a:r>
              <a:rPr lang="en-US" altLang="zh-TW" dirty="0" err="1"/>
              <a:t>get_key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對三種</a:t>
            </a:r>
            <a:r>
              <a:rPr lang="en-US" altLang="zh-TW" dirty="0"/>
              <a:t>pattern</a:t>
            </a:r>
            <a:r>
              <a:rPr lang="zh-TW" altLang="en-US" dirty="0"/>
              <a:t>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，計算</a:t>
            </a:r>
            <a:r>
              <a:rPr lang="en-US" altLang="zh-TW" dirty="0" smtClean="0"/>
              <a:t>duration</a:t>
            </a:r>
            <a:r>
              <a:rPr lang="zh-TW" altLang="en-US" dirty="0" smtClean="0"/>
              <a:t>，新增</a:t>
            </a:r>
            <a:r>
              <a:rPr lang="en-US" altLang="zh-TW" dirty="0" err="1" smtClean="0"/>
              <a:t>duration_count</a:t>
            </a:r>
            <a:r>
              <a:rPr lang="zh-TW" altLang="en-US" dirty="0" smtClean="0"/>
              <a:t>欄位，以便區分節拍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Get_percussion_from_mongodb</a:t>
            </a:r>
            <a:r>
              <a:rPr lang="en-US" altLang="zh-TW" dirty="0"/>
              <a:t>(</a:t>
            </a:r>
            <a:r>
              <a:rPr lang="en-US" altLang="zh-TW" dirty="0" err="1"/>
              <a:t>get_key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mongo</a:t>
            </a:r>
            <a:r>
              <a:rPr lang="zh-TW" altLang="en-US" dirty="0" smtClean="0"/>
              <a:t>取出打擊樂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，依據</a:t>
            </a:r>
            <a:r>
              <a:rPr lang="en-US" altLang="zh-TW" dirty="0" err="1" smtClean="0"/>
              <a:t>get_key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 or B or C</a:t>
            </a:r>
            <a:endParaRPr lang="en-US" altLang="zh-TW" dirty="0" smtClean="0"/>
          </a:p>
          <a:p>
            <a:r>
              <a:rPr lang="zh-TW" altLang="en-US" dirty="0" smtClean="0"/>
              <a:t>取出對應的打擊樂</a:t>
            </a:r>
            <a:r>
              <a:rPr lang="en-US" altLang="zh-TW" dirty="0" smtClean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32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N_gram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N_gram_main_function_multiple</a:t>
            </a:r>
            <a:r>
              <a:rPr lang="zh-TW" altLang="en-US" dirty="0" smtClean="0"/>
              <a:t>之後，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err="1" smtClean="0"/>
              <a:t>Dominantlist_to_Dominantgram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Dominantlist,N_gram_number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功能，將</a:t>
            </a:r>
            <a:r>
              <a:rPr lang="en-US" altLang="zh-TW" dirty="0" err="1" smtClean="0"/>
              <a:t>Dominantlist</a:t>
            </a:r>
            <a:r>
              <a:rPr lang="zh-TW" altLang="en-US" dirty="0" smtClean="0"/>
              <a:t>排列出所有的和弦組合，並且每隔兩個和弦就組合一次，相當於每一拍就組合一次，例，假設</a:t>
            </a:r>
            <a:r>
              <a:rPr lang="en-US" altLang="zh-TW" dirty="0" err="1" smtClean="0"/>
              <a:t>N_gram_number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，第一個</a:t>
            </a:r>
            <a:r>
              <a:rPr lang="en-US" altLang="zh-TW" dirty="0" smtClean="0"/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0, 0,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，第二個</a:t>
            </a:r>
            <a:r>
              <a:rPr lang="en-US" altLang="zh-TW" dirty="0" smtClean="0"/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‘C’, ‘C’, ‘Am’, ‘F’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，以此類推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9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N_gram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Dominantgram_to_Dominantdict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Dominantgram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功能，將剛剛產出的和弦組合，做成</a:t>
            </a:r>
            <a:r>
              <a:rPr lang="en-US" altLang="zh-TW" dirty="0" smtClean="0"/>
              <a:t>dictionary</a:t>
            </a:r>
            <a:r>
              <a:rPr lang="zh-TW" altLang="en-US" dirty="0" smtClean="0"/>
              <a:t>，考慮到曲子開頭有休止符，只採用第一個和弦非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的和弦組合，並計算次數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err="1" smtClean="0"/>
              <a:t>Dominantsorted</a:t>
            </a:r>
            <a:r>
              <a:rPr lang="en-US" altLang="zh-TW" dirty="0" smtClean="0"/>
              <a:t> = sorted(</a:t>
            </a:r>
            <a:r>
              <a:rPr lang="en-US" altLang="zh-TW" dirty="0" err="1" smtClean="0"/>
              <a:t>Dominantdict.items</a:t>
            </a:r>
            <a:r>
              <a:rPr lang="en-US" altLang="zh-TW" dirty="0" smtClean="0"/>
              <a:t>(), key=</a:t>
            </a:r>
            <a:r>
              <a:rPr lang="en-US" altLang="zh-TW" dirty="0" err="1" smtClean="0"/>
              <a:t>itemgetter</a:t>
            </a:r>
            <a:r>
              <a:rPr lang="en-US" altLang="zh-TW" dirty="0" smtClean="0"/>
              <a:t>(1), reverse=True)</a:t>
            </a:r>
          </a:p>
          <a:p>
            <a:r>
              <a:rPr lang="zh-TW" altLang="en-US" dirty="0" smtClean="0"/>
              <a:t>將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依次數排序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9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N_gram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Dominantsorted_possible_transfer_clean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Dominantsorted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功能，想像</a:t>
            </a:r>
            <a:r>
              <a:rPr lang="en-US" altLang="zh-TW" dirty="0" smtClean="0"/>
              <a:t>[1~16]</a:t>
            </a:r>
            <a:r>
              <a:rPr lang="zh-TW" altLang="en-US" dirty="0" smtClean="0"/>
              <a:t>，每次往右位移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個，變成</a:t>
            </a:r>
            <a:r>
              <a:rPr lang="en-US" altLang="zh-TW" dirty="0" smtClean="0"/>
              <a:t>[15,16,1~14]</a:t>
            </a:r>
            <a:r>
              <a:rPr lang="zh-TW" altLang="en-US" dirty="0" smtClean="0"/>
              <a:t>，這些可能的變化，都不計算，將排序後的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，套用，產生</a:t>
            </a:r>
            <a:r>
              <a:rPr lang="en-US" altLang="zh-TW" dirty="0" err="1" smtClean="0"/>
              <a:t>Compare_list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Compare_list</a:t>
            </a:r>
            <a:r>
              <a:rPr lang="zh-TW" altLang="en-US" dirty="0" smtClean="0"/>
              <a:t>是用來比對用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0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N_gram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Dominantclean_to_Dominantcompare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Compare_list,Dominantsorted,Compare_number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功能，將</a:t>
            </a:r>
            <a:r>
              <a:rPr lang="en-US" altLang="zh-TW" dirty="0" err="1" smtClean="0"/>
              <a:t>Compare_list</a:t>
            </a:r>
            <a:r>
              <a:rPr lang="zh-TW" altLang="en-US" dirty="0" smtClean="0"/>
              <a:t>跟之前排序過的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，比對，有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的產生</a:t>
            </a:r>
            <a:r>
              <a:rPr lang="en-US" altLang="zh-TW" dirty="0" err="1" smtClean="0"/>
              <a:t>Compare_Dominant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2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N_gram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Compare_Dominant_classify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Compare_Dominant,Compare_number,N_gram_number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功能，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Compare_Dominant</a:t>
            </a:r>
            <a:r>
              <a:rPr lang="en-US" altLang="zh-TW" dirty="0" smtClean="0"/>
              <a:t> </a:t>
            </a:r>
            <a:r>
              <a:rPr lang="zh-TW" altLang="en-US" dirty="0" smtClean="0"/>
              <a:t>分類，假設目前一次八個和弦為一組，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總共</a:t>
            </a:r>
            <a:r>
              <a:rPr lang="en-US" altLang="zh-TW" dirty="0" smtClean="0"/>
              <a:t>4</a:t>
            </a:r>
            <a:r>
              <a:rPr lang="zh-TW" altLang="en-US" dirty="0" smtClean="0"/>
              <a:t>拍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，最多錯兩個和弦，錯兩個和弦以內，會歸類為同一種和弦組合，依據</a:t>
            </a:r>
            <a:r>
              <a:rPr lang="en-US" altLang="zh-TW" dirty="0" err="1" smtClean="0"/>
              <a:t>Compare_number</a:t>
            </a:r>
            <a:r>
              <a:rPr lang="zh-TW" altLang="en-US" dirty="0" smtClean="0"/>
              <a:t>參數</a:t>
            </a:r>
            <a:r>
              <a:rPr lang="zh-TW" altLang="en-US" dirty="0"/>
              <a:t>，</a:t>
            </a:r>
            <a:r>
              <a:rPr lang="zh-TW" altLang="en-US" dirty="0" smtClean="0"/>
              <a:t>選擇第幾個和弦組合，用以比對，做成</a:t>
            </a:r>
            <a:r>
              <a:rPr lang="en-US" altLang="zh-TW" dirty="0" smtClean="0"/>
              <a:t>list</a:t>
            </a:r>
          </a:p>
          <a:p>
            <a:r>
              <a:rPr lang="zh-TW" altLang="en-US" dirty="0" smtClean="0"/>
              <a:t>分類完，再依次數合併到和弦組合出現次數最多的組合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170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N_gram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Insert_dominant_to_mongodb</a:t>
            </a:r>
            <a:r>
              <a:rPr lang="en-US" altLang="zh-TW" dirty="0"/>
              <a:t>(</a:t>
            </a:r>
            <a:r>
              <a:rPr lang="en-US" altLang="zh-TW" dirty="0" err="1"/>
              <a:t>Compare_Dominant,N_gram_number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 smtClean="0"/>
              <a:t>Compare_Dominant</a:t>
            </a:r>
            <a:r>
              <a:rPr lang="zh-TW" altLang="en-US" dirty="0" smtClean="0"/>
              <a:t>塞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mongodb</a:t>
            </a:r>
            <a:r>
              <a:rPr lang="zh-TW" altLang="en-US" dirty="0" smtClean="0"/>
              <a:t>，一次塞一首曲子，考慮到</a:t>
            </a:r>
            <a:r>
              <a:rPr lang="zh-TW" altLang="en-US" dirty="0" smtClean="0"/>
              <a:t>和弦組合的常用度</a:t>
            </a:r>
            <a:r>
              <a:rPr lang="zh-TW" altLang="en-US" dirty="0" smtClean="0"/>
              <a:t>，對每一首曲子，只塞次數前三的</a:t>
            </a:r>
            <a:r>
              <a:rPr lang="en-US" altLang="zh-TW" dirty="0" err="1"/>
              <a:t>Compare_Dominant</a:t>
            </a:r>
            <a:r>
              <a:rPr lang="en-US" altLang="zh-TW" dirty="0"/>
              <a:t> 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依</a:t>
            </a:r>
            <a:r>
              <a:rPr lang="en-US" altLang="zh-TW" dirty="0" err="1" smtClean="0"/>
              <a:t>N_gram_number</a:t>
            </a:r>
            <a:r>
              <a:rPr lang="zh-TW" altLang="en-US" dirty="0" smtClean="0"/>
              <a:t>區分</a:t>
            </a:r>
            <a:r>
              <a:rPr lang="en-US" altLang="zh-TW" dirty="0" smtClean="0"/>
              <a:t>collections</a:t>
            </a:r>
          </a:p>
          <a:p>
            <a:endParaRPr lang="en-US" altLang="zh-TW" dirty="0"/>
          </a:p>
          <a:p>
            <a:r>
              <a:rPr lang="en-US" altLang="zh-TW" dirty="0" err="1"/>
              <a:t>dominant_group_in_mongo</a:t>
            </a:r>
            <a:r>
              <a:rPr lang="en-US" altLang="zh-TW" dirty="0"/>
              <a:t>(</a:t>
            </a:r>
            <a:r>
              <a:rPr lang="en-US" altLang="zh-TW" dirty="0" err="1"/>
              <a:t>N_gram_number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 smtClean="0"/>
              <a:t>對</a:t>
            </a:r>
            <a:r>
              <a:rPr lang="en-US" altLang="zh-TW" dirty="0" smtClean="0"/>
              <a:t>mongo</a:t>
            </a:r>
            <a:r>
              <a:rPr lang="zh-TW" altLang="en-US" dirty="0" smtClean="0"/>
              <a:t>裡面的，所有曲子的和弦組合，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並計算次數，刪除</a:t>
            </a:r>
            <a:r>
              <a:rPr lang="zh-TW" altLang="en-US" dirty="0"/>
              <a:t>重複的和弦組合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1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N_gram</a:t>
            </a:r>
            <a:r>
              <a:rPr lang="zh-TW" altLang="en-US" dirty="0"/>
              <a:t>的處理流程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Get_dominant_from_mongodb</a:t>
            </a:r>
            <a:r>
              <a:rPr lang="en-US" altLang="zh-TW" dirty="0"/>
              <a:t>(</a:t>
            </a:r>
            <a:r>
              <a:rPr lang="en-US" altLang="zh-TW" dirty="0" err="1"/>
              <a:t>N_gram_number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從</a:t>
            </a:r>
            <a:r>
              <a:rPr lang="en-US" altLang="zh-TW" dirty="0"/>
              <a:t>mongo</a:t>
            </a:r>
            <a:r>
              <a:rPr lang="zh-TW" altLang="en-US" dirty="0"/>
              <a:t>取出和弦</a:t>
            </a:r>
            <a:r>
              <a:rPr lang="zh-TW" altLang="en-US" dirty="0" smtClean="0"/>
              <a:t>組合，依據</a:t>
            </a:r>
            <a:r>
              <a:rPr lang="en-US" altLang="zh-TW" dirty="0" err="1" smtClean="0"/>
              <a:t>N_gram_number</a:t>
            </a:r>
            <a:r>
              <a:rPr lang="zh-TW" altLang="en-US" dirty="0" smtClean="0"/>
              <a:t>，</a:t>
            </a:r>
            <a:r>
              <a:rPr lang="en-US" altLang="zh-TW" smtClean="0"/>
              <a:t>4 or 8 or 16 or 32</a:t>
            </a:r>
            <a:endParaRPr lang="en-US" altLang="zh-TW" dirty="0" smtClean="0"/>
          </a:p>
          <a:p>
            <a:r>
              <a:rPr lang="zh-TW" altLang="en-US" dirty="0" smtClean="0"/>
              <a:t>取出對應的和弦組合</a:t>
            </a: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57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Association_analysis</a:t>
            </a:r>
            <a:r>
              <a:rPr lang="zh-TW" altLang="en-US" dirty="0" smtClean="0"/>
              <a:t>的處理流程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主要功能，轉換</a:t>
            </a:r>
            <a:r>
              <a:rPr lang="en-US" altLang="zh-TW" dirty="0" smtClean="0"/>
              <a:t>percussion</a:t>
            </a:r>
            <a:r>
              <a:rPr lang="zh-TW" altLang="en-US" dirty="0" smtClean="0"/>
              <a:t>的每一個 </a:t>
            </a:r>
            <a:r>
              <a:rPr lang="en-US" altLang="zh-TW" dirty="0" smtClean="0"/>
              <a:t>Measure</a:t>
            </a:r>
            <a:r>
              <a:rPr lang="zh-TW" altLang="en-US" dirty="0" smtClean="0"/>
              <a:t>，依據每個</a:t>
            </a:r>
            <a:r>
              <a:rPr lang="en-US" altLang="zh-TW" dirty="0" smtClean="0"/>
              <a:t>Measure</a:t>
            </a:r>
            <a:r>
              <a:rPr lang="zh-TW" altLang="en-US" dirty="0" smtClean="0"/>
              <a:t>出現的比率，轉成標籤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承接詠哥的程式，一首曲子的打擊樂</a:t>
            </a:r>
            <a:r>
              <a:rPr lang="en-US" altLang="zh-TW" dirty="0" err="1" smtClean="0"/>
              <a:t>dicts</a:t>
            </a:r>
            <a:r>
              <a:rPr lang="zh-TW" altLang="en-US" dirty="0" smtClean="0"/>
              <a:t>，例，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{u'measure_18': {u'track1': '0.25,44,36;0.25,44,36;0.25,44;0.25,44,36', 'track0': '0.5,0;0.25,38;0.25,0'}, u'measure_19': {u'track1': '0.25,44,36;0.25,44,36;0.25,44;0.25,44,36', 'track0': '0.5,0;0.25,38;0.25,0'}, u'measure_16': {u'track1': '0.25,44,36;0.25,44,36;0.25,44;0.25,44,36', 'track0': '0.5,0;0.25,38;0.25,0'}}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800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1140</Words>
  <Application>Microsoft Office PowerPoint</Application>
  <PresentationFormat>寬螢幕</PresentationFormat>
  <Paragraphs>87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Courier New</vt:lpstr>
      <vt:lpstr>Office 佈景主題</vt:lpstr>
      <vt:lpstr>N_gram的處理流程</vt:lpstr>
      <vt:lpstr>N_gram的處理流程</vt:lpstr>
      <vt:lpstr>N_gram的處理流程</vt:lpstr>
      <vt:lpstr>N_gram的處理流程</vt:lpstr>
      <vt:lpstr>N_gram的處理流程</vt:lpstr>
      <vt:lpstr>N_gram的處理流程</vt:lpstr>
      <vt:lpstr>N_gram的處理流程</vt:lpstr>
      <vt:lpstr>N_gram的處理流程</vt:lpstr>
      <vt:lpstr>Association_analysis的處理流程</vt:lpstr>
      <vt:lpstr>Association_analysis的處理流程</vt:lpstr>
      <vt:lpstr>Association_analysis的處理流程</vt:lpstr>
      <vt:lpstr>Association_analysis的處理流程</vt:lpstr>
      <vt:lpstr>Association_analysis的處理流程</vt:lpstr>
      <vt:lpstr>Association_analysis的處理流程</vt:lpstr>
      <vt:lpstr>Association_analysis的處理流程</vt:lpstr>
      <vt:lpstr>Association_analysis的處理流程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N_gram的處理流程</dc:title>
  <dc:creator>BigData</dc:creator>
  <cp:lastModifiedBy>BigData</cp:lastModifiedBy>
  <cp:revision>130</cp:revision>
  <dcterms:created xsi:type="dcterms:W3CDTF">2015-12-02T01:26:40Z</dcterms:created>
  <dcterms:modified xsi:type="dcterms:W3CDTF">2015-12-07T08:31:53Z</dcterms:modified>
</cp:coreProperties>
</file>