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52E1160-3DB8-4223-B501-BDAF4F8AD1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9206" b="6500"/>
          <a:stretch/>
        </p:blipFill>
        <p:spPr>
          <a:xfrm>
            <a:off x="-2" y="10"/>
            <a:ext cx="12188389" cy="6857990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7486E3-FED7-44BE-B4D8-8A588CF41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Blockchaine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315E02-6CE9-4504-942E-AFF59174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CHALLENGE 48H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E22D-CD37-4C4B-826A-37F523F1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F542D-4038-4766-8224-A8824E86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à la </a:t>
            </a:r>
            <a:r>
              <a:rPr lang="fr-FR" dirty="0" err="1"/>
              <a:t>blockchaine</a:t>
            </a:r>
            <a:endParaRPr lang="fr-FR" dirty="0"/>
          </a:p>
          <a:p>
            <a:r>
              <a:rPr lang="fr-FR" dirty="0"/>
              <a:t>Point Étape du projet</a:t>
            </a:r>
          </a:p>
          <a:p>
            <a:r>
              <a:rPr lang="fr-FR" dirty="0"/>
              <a:t>--</a:t>
            </a:r>
          </a:p>
          <a:p>
            <a:r>
              <a:rPr lang="fr-FR" dirty="0"/>
              <a:t>--</a:t>
            </a:r>
          </a:p>
          <a:p>
            <a:r>
              <a:rPr lang="fr-FR" dirty="0"/>
              <a:t>--</a:t>
            </a:r>
          </a:p>
          <a:p>
            <a:r>
              <a:rPr lang="fr-FR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7678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C9E54-EB98-4C39-BD9F-AD8A3238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CA81F-5C17-4450-B982-CBCDFBA0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7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8F563-94B9-4B44-A6A2-4AB9B302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C4F25-BE57-4D50-9B9B-DBD74C7F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278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Blockchaine</vt:lpstr>
      <vt:lpstr>SOMMAIRE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Blockchaine</dc:title>
  <dc:creator>Alexis PHELIPPON</dc:creator>
  <cp:lastModifiedBy>Alexis PHELIPPON</cp:lastModifiedBy>
  <cp:revision>2</cp:revision>
  <dcterms:created xsi:type="dcterms:W3CDTF">2020-01-28T07:13:38Z</dcterms:created>
  <dcterms:modified xsi:type="dcterms:W3CDTF">2020-01-28T07:15:29Z</dcterms:modified>
</cp:coreProperties>
</file>