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91953-A519-4BD8-977C-7B7EB0C5374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359DA9-6665-49E1-A64A-FFCD8D3CBFFC}">
      <dgm:prSet custT="1"/>
      <dgm:spPr/>
      <dgm:t>
        <a:bodyPr/>
        <a:lstStyle/>
        <a:p>
          <a:pPr>
            <a:defRPr b="1"/>
          </a:pPr>
          <a:r>
            <a:rPr lang="fr-FR" sz="1600" dirty="0">
              <a:latin typeface="Arial" panose="020B0604020202020204" pitchFamily="34" charset="0"/>
              <a:cs typeface="Arial" panose="020B0604020202020204" pitchFamily="34" charset="0"/>
            </a:rPr>
            <a:t>	La Blockchain est un ensemble d’utilisateurs formant un réseau.</a:t>
          </a:r>
        </a:p>
        <a:p>
          <a:pPr>
            <a:defRPr b="1"/>
          </a:pPr>
          <a:r>
            <a:rPr lang="fr-FR" sz="1600" dirty="0">
              <a:latin typeface="Arial" panose="020B0604020202020204" pitchFamily="34" charset="0"/>
              <a:cs typeface="Arial" panose="020B0604020202020204" pitchFamily="34" charset="0"/>
            </a:rPr>
            <a:t>	La Blockchain peut être vu comme une base de données sur différents nœuds de stockage distribué.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2B3624-A033-4EDE-84D6-F885C5B827CA}" type="parTrans" cxnId="{F52F876E-23DF-47DB-823F-193187FE3A0A}">
      <dgm:prSet/>
      <dgm:spPr/>
      <dgm:t>
        <a:bodyPr/>
        <a:lstStyle/>
        <a:p>
          <a:endParaRPr lang="en-US"/>
        </a:p>
      </dgm:t>
    </dgm:pt>
    <dgm:pt modelId="{E9CF285D-B69F-4ADB-B8ED-C6748E7AE67B}" type="sibTrans" cxnId="{F52F876E-23DF-47DB-823F-193187FE3A0A}">
      <dgm:prSet/>
      <dgm:spPr/>
      <dgm:t>
        <a:bodyPr/>
        <a:lstStyle/>
        <a:p>
          <a:endParaRPr lang="en-US"/>
        </a:p>
      </dgm:t>
    </dgm:pt>
    <dgm:pt modelId="{5932F788-4C81-4148-9E0E-8A6571E6CD24}">
      <dgm:prSet custT="1"/>
      <dgm:spPr/>
      <dgm:t>
        <a:bodyPr/>
        <a:lstStyle/>
        <a:p>
          <a:r>
            <a:rPr lang="fr-FR" sz="1600" b="1">
              <a:latin typeface="Arial" panose="020B0604020202020204" pitchFamily="34" charset="0"/>
              <a:cs typeface="Arial" panose="020B0604020202020204" pitchFamily="34" charset="0"/>
            </a:rPr>
            <a:t>Un ensemble d’échange (le registre)</a:t>
          </a:r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92418-3FBF-4130-8580-41AFC45925D9}" type="parTrans" cxnId="{F562AB37-09BF-4E04-A92A-2903A2789765}">
      <dgm:prSet/>
      <dgm:spPr/>
      <dgm:t>
        <a:bodyPr/>
        <a:lstStyle/>
        <a:p>
          <a:endParaRPr lang="en-US"/>
        </a:p>
      </dgm:t>
    </dgm:pt>
    <dgm:pt modelId="{C1DBEAD5-DC61-4C4C-8F74-DBC1FF730F98}" type="sibTrans" cxnId="{F562AB37-09BF-4E04-A92A-2903A2789765}">
      <dgm:prSet/>
      <dgm:spPr/>
      <dgm:t>
        <a:bodyPr/>
        <a:lstStyle/>
        <a:p>
          <a:endParaRPr lang="en-US"/>
        </a:p>
      </dgm:t>
    </dgm:pt>
    <dgm:pt modelId="{6902F160-D031-48FE-A631-598073E4B3F9}">
      <dgm:prSet custT="1"/>
      <dgm:spPr/>
      <dgm:t>
        <a:bodyPr/>
        <a:lstStyle/>
        <a:p>
          <a:r>
            <a:rPr lang="fr-FR" sz="1600" b="1" dirty="0">
              <a:latin typeface="Arial" panose="020B0604020202020204" pitchFamily="34" charset="0"/>
              <a:cs typeface="Arial" panose="020B0604020202020204" pitchFamily="34" charset="0"/>
            </a:rPr>
            <a:t>Le Hash de ce bloc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DAB582-5D8B-4B54-B8B5-073C88B08572}" type="parTrans" cxnId="{951BF4EA-DD8C-488E-A22E-8D6E428ADE1B}">
      <dgm:prSet/>
      <dgm:spPr/>
      <dgm:t>
        <a:bodyPr/>
        <a:lstStyle/>
        <a:p>
          <a:endParaRPr lang="en-US"/>
        </a:p>
      </dgm:t>
    </dgm:pt>
    <dgm:pt modelId="{F9CDF36E-8E1B-4BEC-BC3C-F7C55EC85466}" type="sibTrans" cxnId="{951BF4EA-DD8C-488E-A22E-8D6E428ADE1B}">
      <dgm:prSet/>
      <dgm:spPr/>
      <dgm:t>
        <a:bodyPr/>
        <a:lstStyle/>
        <a:p>
          <a:endParaRPr lang="en-US"/>
        </a:p>
      </dgm:t>
    </dgm:pt>
    <dgm:pt modelId="{B73A7A6A-BF39-4FB5-B6BB-DD31F973F2F8}">
      <dgm:prSet custT="1"/>
      <dgm:spPr/>
      <dgm:t>
        <a:bodyPr/>
        <a:lstStyle/>
        <a:p>
          <a:r>
            <a:rPr lang="fr-FR" sz="1600" b="1" dirty="0">
              <a:latin typeface="Arial" panose="020B0604020202020204" pitchFamily="34" charset="0"/>
              <a:cs typeface="Arial" panose="020B0604020202020204" pitchFamily="34" charset="0"/>
            </a:rPr>
            <a:t>Le Hash du bloc précédent (pour maintenir un ordre dans la Blockchain)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9B7A47-EDAE-4309-B237-DAF90594C4B7}" type="parTrans" cxnId="{56E08E76-D22E-4778-93B4-F0A54C6C13F0}">
      <dgm:prSet/>
      <dgm:spPr/>
      <dgm:t>
        <a:bodyPr/>
        <a:lstStyle/>
        <a:p>
          <a:endParaRPr lang="en-US"/>
        </a:p>
      </dgm:t>
    </dgm:pt>
    <dgm:pt modelId="{788E6838-7BE0-4A24-B78B-CB3C683860E0}" type="sibTrans" cxnId="{56E08E76-D22E-4778-93B4-F0A54C6C13F0}">
      <dgm:prSet/>
      <dgm:spPr/>
      <dgm:t>
        <a:bodyPr/>
        <a:lstStyle/>
        <a:p>
          <a:endParaRPr lang="en-US"/>
        </a:p>
      </dgm:t>
    </dgm:pt>
    <dgm:pt modelId="{BD6E33FB-0134-4793-8470-32285E795411}">
      <dgm:prSet custT="1"/>
      <dgm:spPr/>
      <dgm:t>
        <a:bodyPr/>
        <a:lstStyle/>
        <a:p>
          <a:r>
            <a:rPr lang="fr-FR" sz="1600" b="1" dirty="0">
              <a:latin typeface="Arial" panose="020B0604020202020204" pitchFamily="34" charset="0"/>
              <a:cs typeface="Arial" panose="020B0604020202020204" pitchFamily="34" charset="0"/>
            </a:rPr>
            <a:t>Chaque bloc contient donc :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688DDD-85C0-4FB7-8861-CA3ED2EB666D}" type="sibTrans" cxnId="{3BE1517E-2D92-4989-BF9A-85C5CD14F220}">
      <dgm:prSet/>
      <dgm:spPr/>
      <dgm:t>
        <a:bodyPr/>
        <a:lstStyle/>
        <a:p>
          <a:endParaRPr lang="en-US"/>
        </a:p>
      </dgm:t>
    </dgm:pt>
    <dgm:pt modelId="{E1BC138E-7565-4FA1-BEF9-81314989A895}" type="parTrans" cxnId="{3BE1517E-2D92-4989-BF9A-85C5CD14F220}">
      <dgm:prSet/>
      <dgm:spPr/>
      <dgm:t>
        <a:bodyPr/>
        <a:lstStyle/>
        <a:p>
          <a:endParaRPr lang="en-US"/>
        </a:p>
      </dgm:t>
    </dgm:pt>
    <dgm:pt modelId="{0B5A7CBD-A8DC-44A5-BCE7-1D7C40618083}">
      <dgm:prSet/>
      <dgm:spPr/>
      <dgm:t>
        <a:bodyPr/>
        <a:lstStyle/>
        <a:p>
          <a:pPr>
            <a:defRPr b="1"/>
          </a:pPr>
          <a:endParaRPr lang="en-US"/>
        </a:p>
      </dgm:t>
    </dgm:pt>
    <dgm:pt modelId="{1AE49E59-8547-44A0-9C55-3456E765531C}" type="sibTrans" cxnId="{11DF2EC0-F0BA-40DE-9FE9-CE56881EE686}">
      <dgm:prSet/>
      <dgm:spPr/>
      <dgm:t>
        <a:bodyPr/>
        <a:lstStyle/>
        <a:p>
          <a:endParaRPr lang="en-US"/>
        </a:p>
      </dgm:t>
    </dgm:pt>
    <dgm:pt modelId="{C1FAC166-EA59-4FF7-8EE7-4FB2A86BEDEE}" type="parTrans" cxnId="{11DF2EC0-F0BA-40DE-9FE9-CE56881EE686}">
      <dgm:prSet/>
      <dgm:spPr/>
      <dgm:t>
        <a:bodyPr/>
        <a:lstStyle/>
        <a:p>
          <a:endParaRPr lang="en-US"/>
        </a:p>
      </dgm:t>
    </dgm:pt>
    <dgm:pt modelId="{1DC281C5-FD48-4B4C-91D6-9D707000C1F7}" type="pres">
      <dgm:prSet presAssocID="{7B791953-A519-4BD8-977C-7B7EB0C53742}" presName="root" presStyleCnt="0">
        <dgm:presLayoutVars>
          <dgm:dir/>
          <dgm:resizeHandles val="exact"/>
        </dgm:presLayoutVars>
      </dgm:prSet>
      <dgm:spPr/>
    </dgm:pt>
    <dgm:pt modelId="{AFB08E29-99A1-4AF5-8DDA-4660575799B0}" type="pres">
      <dgm:prSet presAssocID="{E9359DA9-6665-49E1-A64A-FFCD8D3CBFFC}" presName="compNode" presStyleCnt="0"/>
      <dgm:spPr/>
    </dgm:pt>
    <dgm:pt modelId="{9E086DBB-56D3-44E6-8E80-23C1FE07798D}" type="pres">
      <dgm:prSet presAssocID="{E9359DA9-6665-49E1-A64A-FFCD8D3CBFFC}" presName="iconRect" presStyleLbl="node1" presStyleIdx="0" presStyleCnt="2" custLinFactNeighborX="76493" custLinFactNeighborY="121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EDB91F1-EDEC-43D8-9A27-6B586CCA65BA}" type="pres">
      <dgm:prSet presAssocID="{E9359DA9-6665-49E1-A64A-FFCD8D3CBFFC}" presName="iconSpace" presStyleCnt="0"/>
      <dgm:spPr/>
    </dgm:pt>
    <dgm:pt modelId="{FA7AB854-74C5-44D0-9F97-9B66ABC12B3E}" type="pres">
      <dgm:prSet presAssocID="{E9359DA9-6665-49E1-A64A-FFCD8D3CBFFC}" presName="parTx" presStyleLbl="revTx" presStyleIdx="0" presStyleCnt="4" custLinFactNeighborX="408" custLinFactNeighborY="6062">
        <dgm:presLayoutVars>
          <dgm:chMax val="0"/>
          <dgm:chPref val="0"/>
        </dgm:presLayoutVars>
      </dgm:prSet>
      <dgm:spPr/>
    </dgm:pt>
    <dgm:pt modelId="{58E7A0FD-5766-4A56-B048-5A47BAC6E20E}" type="pres">
      <dgm:prSet presAssocID="{E9359DA9-6665-49E1-A64A-FFCD8D3CBFFC}" presName="txSpace" presStyleCnt="0"/>
      <dgm:spPr/>
    </dgm:pt>
    <dgm:pt modelId="{B2895FF6-0B1F-4ACE-9477-A77A2DA99094}" type="pres">
      <dgm:prSet presAssocID="{E9359DA9-6665-49E1-A64A-FFCD8D3CBFFC}" presName="desTx" presStyleLbl="revTx" presStyleIdx="1" presStyleCnt="4" custLinFactNeighborX="19335" custLinFactNeighborY="-2633">
        <dgm:presLayoutVars/>
      </dgm:prSet>
      <dgm:spPr/>
    </dgm:pt>
    <dgm:pt modelId="{59B9381C-19E3-4971-BF54-03171DCACAD1}" type="pres">
      <dgm:prSet presAssocID="{E9CF285D-B69F-4ADB-B8ED-C6748E7AE67B}" presName="sibTrans" presStyleCnt="0"/>
      <dgm:spPr/>
    </dgm:pt>
    <dgm:pt modelId="{D911B013-77EC-4C8E-ABF3-3355F987CFE1}" type="pres">
      <dgm:prSet presAssocID="{0B5A7CBD-A8DC-44A5-BCE7-1D7C40618083}" presName="compNode" presStyleCnt="0"/>
      <dgm:spPr/>
    </dgm:pt>
    <dgm:pt modelId="{4CBBEB81-8983-46E0-A381-BDE2442097D3}" type="pres">
      <dgm:prSet presAssocID="{0B5A7CBD-A8DC-44A5-BCE7-1D7C40618083}" presName="iconRect" presStyleLbl="node1" presStyleIdx="1" presStyleCnt="2" custLinFactNeighborX="72762" custLinFactNeighborY="224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A57378D-A117-4975-8334-CE7AD8378740}" type="pres">
      <dgm:prSet presAssocID="{0B5A7CBD-A8DC-44A5-BCE7-1D7C40618083}" presName="iconSpace" presStyleCnt="0"/>
      <dgm:spPr/>
    </dgm:pt>
    <dgm:pt modelId="{7DA46922-FFF0-46A8-B24C-E53EFE3250C0}" type="pres">
      <dgm:prSet presAssocID="{0B5A7CBD-A8DC-44A5-BCE7-1D7C40618083}" presName="parTx" presStyleLbl="revTx" presStyleIdx="2" presStyleCnt="4" custLinFactX="-28309" custLinFactNeighborX="-100000" custLinFactNeighborY="98923">
        <dgm:presLayoutVars>
          <dgm:chMax val="0"/>
          <dgm:chPref val="0"/>
        </dgm:presLayoutVars>
      </dgm:prSet>
      <dgm:spPr/>
    </dgm:pt>
    <dgm:pt modelId="{C56A0C64-C25B-43FA-B567-C9AE9ECEA1D2}" type="pres">
      <dgm:prSet presAssocID="{0B5A7CBD-A8DC-44A5-BCE7-1D7C40618083}" presName="txSpace" presStyleCnt="0"/>
      <dgm:spPr/>
    </dgm:pt>
    <dgm:pt modelId="{C4008D66-ECBC-4458-A2BB-200AE7C9D82F}" type="pres">
      <dgm:prSet presAssocID="{0B5A7CBD-A8DC-44A5-BCE7-1D7C40618083}" presName="desTx" presStyleLbl="revTx" presStyleIdx="3" presStyleCnt="4" custScaleY="151100" custLinFactNeighborX="-2139" custLinFactNeighborY="-79612">
        <dgm:presLayoutVars/>
      </dgm:prSet>
      <dgm:spPr/>
    </dgm:pt>
  </dgm:ptLst>
  <dgm:cxnLst>
    <dgm:cxn modelId="{B33DDE04-53F1-4582-8187-5BABB47FC5A1}" type="presOf" srcId="{6902F160-D031-48FE-A631-598073E4B3F9}" destId="{C4008D66-ECBC-4458-A2BB-200AE7C9D82F}" srcOrd="0" destOrd="2" presId="urn:microsoft.com/office/officeart/2018/2/layout/IconLabelDescriptionList"/>
    <dgm:cxn modelId="{B1B2680F-D83A-48BF-8618-70EA3559B1AB}" type="presOf" srcId="{BD6E33FB-0134-4793-8470-32285E795411}" destId="{C4008D66-ECBC-4458-A2BB-200AE7C9D82F}" srcOrd="0" destOrd="0" presId="urn:microsoft.com/office/officeart/2018/2/layout/IconLabelDescriptionList"/>
    <dgm:cxn modelId="{1A76EC1C-8AEB-4AD5-BFFF-7F5DE0A25E1D}" type="presOf" srcId="{0B5A7CBD-A8DC-44A5-BCE7-1D7C40618083}" destId="{7DA46922-FFF0-46A8-B24C-E53EFE3250C0}" srcOrd="0" destOrd="0" presId="urn:microsoft.com/office/officeart/2018/2/layout/IconLabelDescriptionList"/>
    <dgm:cxn modelId="{F562AB37-09BF-4E04-A92A-2903A2789765}" srcId="{BD6E33FB-0134-4793-8470-32285E795411}" destId="{5932F788-4C81-4148-9E0E-8A6571E6CD24}" srcOrd="0" destOrd="0" parTransId="{A2492418-3FBF-4130-8580-41AFC45925D9}" sibTransId="{C1DBEAD5-DC61-4C4C-8F74-DBC1FF730F98}"/>
    <dgm:cxn modelId="{F52F876E-23DF-47DB-823F-193187FE3A0A}" srcId="{7B791953-A519-4BD8-977C-7B7EB0C53742}" destId="{E9359DA9-6665-49E1-A64A-FFCD8D3CBFFC}" srcOrd="0" destOrd="0" parTransId="{432B3624-A033-4EDE-84D6-F885C5B827CA}" sibTransId="{E9CF285D-B69F-4ADB-B8ED-C6748E7AE67B}"/>
    <dgm:cxn modelId="{56E08E76-D22E-4778-93B4-F0A54C6C13F0}" srcId="{BD6E33FB-0134-4793-8470-32285E795411}" destId="{B73A7A6A-BF39-4FB5-B6BB-DD31F973F2F8}" srcOrd="2" destOrd="0" parTransId="{BD9B7A47-EDAE-4309-B237-DAF90594C4B7}" sibTransId="{788E6838-7BE0-4A24-B78B-CB3C683860E0}"/>
    <dgm:cxn modelId="{C69C0979-1A34-47AE-8A93-B2D162CFFEE6}" type="presOf" srcId="{E9359DA9-6665-49E1-A64A-FFCD8D3CBFFC}" destId="{FA7AB854-74C5-44D0-9F97-9B66ABC12B3E}" srcOrd="0" destOrd="0" presId="urn:microsoft.com/office/officeart/2018/2/layout/IconLabelDescriptionList"/>
    <dgm:cxn modelId="{3BE1517E-2D92-4989-BF9A-85C5CD14F220}" srcId="{0B5A7CBD-A8DC-44A5-BCE7-1D7C40618083}" destId="{BD6E33FB-0134-4793-8470-32285E795411}" srcOrd="0" destOrd="0" parTransId="{E1BC138E-7565-4FA1-BEF9-81314989A895}" sibTransId="{90688DDD-85C0-4FB7-8861-CA3ED2EB666D}"/>
    <dgm:cxn modelId="{36CD8D8B-F5C9-4D85-91B1-06703AB01296}" type="presOf" srcId="{7B791953-A519-4BD8-977C-7B7EB0C53742}" destId="{1DC281C5-FD48-4B4C-91D6-9D707000C1F7}" srcOrd="0" destOrd="0" presId="urn:microsoft.com/office/officeart/2018/2/layout/IconLabelDescriptionList"/>
    <dgm:cxn modelId="{5E4CBBBB-A263-4BDC-959E-6535D390FEFC}" type="presOf" srcId="{5932F788-4C81-4148-9E0E-8A6571E6CD24}" destId="{C4008D66-ECBC-4458-A2BB-200AE7C9D82F}" srcOrd="0" destOrd="1" presId="urn:microsoft.com/office/officeart/2018/2/layout/IconLabelDescriptionList"/>
    <dgm:cxn modelId="{11DF2EC0-F0BA-40DE-9FE9-CE56881EE686}" srcId="{7B791953-A519-4BD8-977C-7B7EB0C53742}" destId="{0B5A7CBD-A8DC-44A5-BCE7-1D7C40618083}" srcOrd="1" destOrd="0" parTransId="{C1FAC166-EA59-4FF7-8EE7-4FB2A86BEDEE}" sibTransId="{1AE49E59-8547-44A0-9C55-3456E765531C}"/>
    <dgm:cxn modelId="{5D2453D6-2C35-469D-B1A9-B4F0DDCFA673}" type="presOf" srcId="{B73A7A6A-BF39-4FB5-B6BB-DD31F973F2F8}" destId="{C4008D66-ECBC-4458-A2BB-200AE7C9D82F}" srcOrd="0" destOrd="3" presId="urn:microsoft.com/office/officeart/2018/2/layout/IconLabelDescriptionList"/>
    <dgm:cxn modelId="{951BF4EA-DD8C-488E-A22E-8D6E428ADE1B}" srcId="{BD6E33FB-0134-4793-8470-32285E795411}" destId="{6902F160-D031-48FE-A631-598073E4B3F9}" srcOrd="1" destOrd="0" parTransId="{F1DAB582-5D8B-4B54-B8B5-073C88B08572}" sibTransId="{F9CDF36E-8E1B-4BEC-BC3C-F7C55EC85466}"/>
    <dgm:cxn modelId="{330DBED2-EA7A-4457-9B90-8E27F03E1D9C}" type="presParOf" srcId="{1DC281C5-FD48-4B4C-91D6-9D707000C1F7}" destId="{AFB08E29-99A1-4AF5-8DDA-4660575799B0}" srcOrd="0" destOrd="0" presId="urn:microsoft.com/office/officeart/2018/2/layout/IconLabelDescriptionList"/>
    <dgm:cxn modelId="{1CC6031E-7EE5-47F3-A54F-0D9BCADD2049}" type="presParOf" srcId="{AFB08E29-99A1-4AF5-8DDA-4660575799B0}" destId="{9E086DBB-56D3-44E6-8E80-23C1FE07798D}" srcOrd="0" destOrd="0" presId="urn:microsoft.com/office/officeart/2018/2/layout/IconLabelDescriptionList"/>
    <dgm:cxn modelId="{85CF3972-0F3A-4739-B2E1-5EB0F1DC3BA4}" type="presParOf" srcId="{AFB08E29-99A1-4AF5-8DDA-4660575799B0}" destId="{DEDB91F1-EDEC-43D8-9A27-6B586CCA65BA}" srcOrd="1" destOrd="0" presId="urn:microsoft.com/office/officeart/2018/2/layout/IconLabelDescriptionList"/>
    <dgm:cxn modelId="{29794E68-BDD5-4BF4-A1C4-4D0D6F207A13}" type="presParOf" srcId="{AFB08E29-99A1-4AF5-8DDA-4660575799B0}" destId="{FA7AB854-74C5-44D0-9F97-9B66ABC12B3E}" srcOrd="2" destOrd="0" presId="urn:microsoft.com/office/officeart/2018/2/layout/IconLabelDescriptionList"/>
    <dgm:cxn modelId="{21776590-C8E7-42D8-A175-F24861E1CAA9}" type="presParOf" srcId="{AFB08E29-99A1-4AF5-8DDA-4660575799B0}" destId="{58E7A0FD-5766-4A56-B048-5A47BAC6E20E}" srcOrd="3" destOrd="0" presId="urn:microsoft.com/office/officeart/2018/2/layout/IconLabelDescriptionList"/>
    <dgm:cxn modelId="{9E4BD16F-C98E-4237-BEEE-7BF57BDB6B33}" type="presParOf" srcId="{AFB08E29-99A1-4AF5-8DDA-4660575799B0}" destId="{B2895FF6-0B1F-4ACE-9477-A77A2DA99094}" srcOrd="4" destOrd="0" presId="urn:microsoft.com/office/officeart/2018/2/layout/IconLabelDescriptionList"/>
    <dgm:cxn modelId="{B5D83094-AB26-461F-9272-6694398758AC}" type="presParOf" srcId="{1DC281C5-FD48-4B4C-91D6-9D707000C1F7}" destId="{59B9381C-19E3-4971-BF54-03171DCACAD1}" srcOrd="1" destOrd="0" presId="urn:microsoft.com/office/officeart/2018/2/layout/IconLabelDescriptionList"/>
    <dgm:cxn modelId="{5A2A1F0E-05B5-4731-897C-3B021E1209F2}" type="presParOf" srcId="{1DC281C5-FD48-4B4C-91D6-9D707000C1F7}" destId="{D911B013-77EC-4C8E-ABF3-3355F987CFE1}" srcOrd="2" destOrd="0" presId="urn:microsoft.com/office/officeart/2018/2/layout/IconLabelDescriptionList"/>
    <dgm:cxn modelId="{919C35EB-5928-4D47-9882-B930979E6118}" type="presParOf" srcId="{D911B013-77EC-4C8E-ABF3-3355F987CFE1}" destId="{4CBBEB81-8983-46E0-A381-BDE2442097D3}" srcOrd="0" destOrd="0" presId="urn:microsoft.com/office/officeart/2018/2/layout/IconLabelDescriptionList"/>
    <dgm:cxn modelId="{155B9029-00EA-47C5-B839-61B4927B1896}" type="presParOf" srcId="{D911B013-77EC-4C8E-ABF3-3355F987CFE1}" destId="{0A57378D-A117-4975-8334-CE7AD8378740}" srcOrd="1" destOrd="0" presId="urn:microsoft.com/office/officeart/2018/2/layout/IconLabelDescriptionList"/>
    <dgm:cxn modelId="{88E740EC-3DAD-49DA-8C20-A722F08FB55C}" type="presParOf" srcId="{D911B013-77EC-4C8E-ABF3-3355F987CFE1}" destId="{7DA46922-FFF0-46A8-B24C-E53EFE3250C0}" srcOrd="2" destOrd="0" presId="urn:microsoft.com/office/officeart/2018/2/layout/IconLabelDescriptionList"/>
    <dgm:cxn modelId="{113B1F7E-2155-4D58-8EB6-D9D65BFA7699}" type="presParOf" srcId="{D911B013-77EC-4C8E-ABF3-3355F987CFE1}" destId="{C56A0C64-C25B-43FA-B567-C9AE9ECEA1D2}" srcOrd="3" destOrd="0" presId="urn:microsoft.com/office/officeart/2018/2/layout/IconLabelDescriptionList"/>
    <dgm:cxn modelId="{22240A4D-9943-4578-A09E-DA3DE913C8FE}" type="presParOf" srcId="{D911B013-77EC-4C8E-ABF3-3355F987CFE1}" destId="{C4008D66-ECBC-4458-A2BB-200AE7C9D82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F0FD8-CF2E-4BCC-81DF-77C1DB64F5A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90233C7-0544-49DF-9C5E-A823F486D5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Point Positif </a:t>
          </a:r>
          <a:r>
            <a:rPr lang="fr-FR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C1A0F548-575D-450D-9600-514D9151C100}" type="parTrans" cxnId="{E4E11C2B-9121-40C2-B6C3-440A615B96EA}">
      <dgm:prSet/>
      <dgm:spPr/>
      <dgm:t>
        <a:bodyPr/>
        <a:lstStyle/>
        <a:p>
          <a:endParaRPr lang="en-US"/>
        </a:p>
      </dgm:t>
    </dgm:pt>
    <dgm:pt modelId="{EEE626EE-F7AF-45A4-9FA3-97496A181E23}" type="sibTrans" cxnId="{E4E11C2B-9121-40C2-B6C3-440A615B96EA}">
      <dgm:prSet/>
      <dgm:spPr/>
      <dgm:t>
        <a:bodyPr/>
        <a:lstStyle/>
        <a:p>
          <a:endParaRPr lang="en-US"/>
        </a:p>
      </dgm:t>
    </dgm:pt>
    <dgm:pt modelId="{219CA897-C018-487F-8561-0F7AE23ADF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b="1" dirty="0"/>
            <a:t>Groupe soudé</a:t>
          </a:r>
        </a:p>
        <a:p>
          <a:pPr>
            <a:lnSpc>
              <a:spcPct val="100000"/>
            </a:lnSpc>
          </a:pPr>
          <a:r>
            <a:rPr lang="fr-FR" sz="1400" b="1"/>
            <a:t>Bonne organisation</a:t>
          </a:r>
          <a:endParaRPr lang="fr-FR" sz="1400" b="1" dirty="0"/>
        </a:p>
        <a:p>
          <a:pPr>
            <a:lnSpc>
              <a:spcPct val="100000"/>
            </a:lnSpc>
          </a:pPr>
          <a:r>
            <a:rPr lang="en-US" sz="1400" b="1" dirty="0"/>
            <a:t>Tableau, aide à la schematization</a:t>
          </a:r>
        </a:p>
      </dgm:t>
    </dgm:pt>
    <dgm:pt modelId="{B1AAB4E9-D90E-4E95-93A3-38F067750349}" type="parTrans" cxnId="{D4B793F6-E1D9-4C62-A885-9072F625D073}">
      <dgm:prSet/>
      <dgm:spPr/>
      <dgm:t>
        <a:bodyPr/>
        <a:lstStyle/>
        <a:p>
          <a:endParaRPr lang="en-US"/>
        </a:p>
      </dgm:t>
    </dgm:pt>
    <dgm:pt modelId="{7F353317-B97A-4670-B2E2-4637D05C58E0}" type="sibTrans" cxnId="{D4B793F6-E1D9-4C62-A885-9072F625D073}">
      <dgm:prSet/>
      <dgm:spPr/>
      <dgm:t>
        <a:bodyPr/>
        <a:lstStyle/>
        <a:p>
          <a:endParaRPr lang="en-US"/>
        </a:p>
      </dgm:t>
    </dgm:pt>
    <dgm:pt modelId="{5B1CE863-98FD-4CEF-9F05-259CFD4604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Axe d’amélioration </a:t>
          </a:r>
          <a:r>
            <a:rPr lang="fr-FR" dirty="0">
              <a:sym typeface="Wingdings" panose="05000000000000000000" pitchFamily="2" charset="2"/>
            </a:rPr>
            <a:t></a:t>
          </a:r>
          <a:endParaRPr lang="en-US" dirty="0"/>
        </a:p>
      </dgm:t>
    </dgm:pt>
    <dgm:pt modelId="{2F666B6B-F459-49AC-B744-264BFE097C0B}" type="parTrans" cxnId="{F5B0ABA8-E43B-43B4-9E18-A56060C2C041}">
      <dgm:prSet/>
      <dgm:spPr/>
      <dgm:t>
        <a:bodyPr/>
        <a:lstStyle/>
        <a:p>
          <a:endParaRPr lang="en-US"/>
        </a:p>
      </dgm:t>
    </dgm:pt>
    <dgm:pt modelId="{BBB7936D-B86D-416D-9924-145D990179C5}" type="sibTrans" cxnId="{F5B0ABA8-E43B-43B4-9E18-A56060C2C041}">
      <dgm:prSet/>
      <dgm:spPr/>
      <dgm:t>
        <a:bodyPr/>
        <a:lstStyle/>
        <a:p>
          <a:endParaRPr lang="en-US"/>
        </a:p>
      </dgm:t>
    </dgm:pt>
    <dgm:pt modelId="{0F570069-7A71-4877-8551-13602C44B9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Chiffrement AES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Docker</a:t>
          </a:r>
        </a:p>
      </dgm:t>
    </dgm:pt>
    <dgm:pt modelId="{E65D06F1-9FE2-4130-B010-99C059D2A3F5}" type="parTrans" cxnId="{DBC0F5AF-3016-4137-9060-B65E168F4CF9}">
      <dgm:prSet/>
      <dgm:spPr/>
      <dgm:t>
        <a:bodyPr/>
        <a:lstStyle/>
        <a:p>
          <a:endParaRPr lang="fr-FR"/>
        </a:p>
      </dgm:t>
    </dgm:pt>
    <dgm:pt modelId="{8CB40871-0A69-4500-B132-413AEA97B2EF}" type="sibTrans" cxnId="{DBC0F5AF-3016-4137-9060-B65E168F4CF9}">
      <dgm:prSet/>
      <dgm:spPr/>
      <dgm:t>
        <a:bodyPr/>
        <a:lstStyle/>
        <a:p>
          <a:endParaRPr lang="fr-FR"/>
        </a:p>
      </dgm:t>
    </dgm:pt>
    <dgm:pt modelId="{FED869C7-0E98-4613-B361-AA90A066935B}" type="pres">
      <dgm:prSet presAssocID="{2B7F0FD8-CF2E-4BCC-81DF-77C1DB64F5A7}" presName="root" presStyleCnt="0">
        <dgm:presLayoutVars>
          <dgm:dir/>
          <dgm:resizeHandles val="exact"/>
        </dgm:presLayoutVars>
      </dgm:prSet>
      <dgm:spPr/>
    </dgm:pt>
    <dgm:pt modelId="{BBA03F7F-FCE2-496F-B884-64B723714692}" type="pres">
      <dgm:prSet presAssocID="{090233C7-0544-49DF-9C5E-A823F486D520}" presName="compNode" presStyleCnt="0"/>
      <dgm:spPr/>
    </dgm:pt>
    <dgm:pt modelId="{DC9B1613-A6BD-4584-8F0C-915DB0999FC6}" type="pres">
      <dgm:prSet presAssocID="{090233C7-0544-49DF-9C5E-A823F486D5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2879EB4E-978E-48F1-92FF-283CCE08FFE0}" type="pres">
      <dgm:prSet presAssocID="{090233C7-0544-49DF-9C5E-A823F486D520}" presName="iconSpace" presStyleCnt="0"/>
      <dgm:spPr/>
    </dgm:pt>
    <dgm:pt modelId="{1590573B-9D83-497E-8FB8-6245A3D91CF7}" type="pres">
      <dgm:prSet presAssocID="{090233C7-0544-49DF-9C5E-A823F486D520}" presName="parTx" presStyleLbl="revTx" presStyleIdx="0" presStyleCnt="6">
        <dgm:presLayoutVars>
          <dgm:chMax val="0"/>
          <dgm:chPref val="0"/>
        </dgm:presLayoutVars>
      </dgm:prSet>
      <dgm:spPr/>
    </dgm:pt>
    <dgm:pt modelId="{60F5C15F-8283-4A27-BB1C-7A60ACEB686B}" type="pres">
      <dgm:prSet presAssocID="{090233C7-0544-49DF-9C5E-A823F486D520}" presName="txSpace" presStyleCnt="0"/>
      <dgm:spPr/>
    </dgm:pt>
    <dgm:pt modelId="{532FDB30-EEA6-4421-A9A3-BA4482742499}" type="pres">
      <dgm:prSet presAssocID="{090233C7-0544-49DF-9C5E-A823F486D520}" presName="desTx" presStyleLbl="revTx" presStyleIdx="1" presStyleCnt="6">
        <dgm:presLayoutVars/>
      </dgm:prSet>
      <dgm:spPr/>
    </dgm:pt>
    <dgm:pt modelId="{68F23AB8-69EC-49D9-8732-E36C1322999C}" type="pres">
      <dgm:prSet presAssocID="{EEE626EE-F7AF-45A4-9FA3-97496A181E23}" presName="sibTrans" presStyleCnt="0"/>
      <dgm:spPr/>
    </dgm:pt>
    <dgm:pt modelId="{85FBDF8E-A55D-4318-8D3E-9F002207091E}" type="pres">
      <dgm:prSet presAssocID="{5B1CE863-98FD-4CEF-9F05-259CFD4604AD}" presName="compNode" presStyleCnt="0"/>
      <dgm:spPr/>
    </dgm:pt>
    <dgm:pt modelId="{E9F90072-A86C-4D6F-8142-DB6A4B40605C}" type="pres">
      <dgm:prSet presAssocID="{5B1CE863-98FD-4CEF-9F05-259CFD4604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625A3373-60D2-4F77-9CA8-334483A657CB}" type="pres">
      <dgm:prSet presAssocID="{5B1CE863-98FD-4CEF-9F05-259CFD4604AD}" presName="iconSpace" presStyleCnt="0"/>
      <dgm:spPr/>
    </dgm:pt>
    <dgm:pt modelId="{A10CF60A-4AAE-4441-80C6-D833FA25DBC4}" type="pres">
      <dgm:prSet presAssocID="{5B1CE863-98FD-4CEF-9F05-259CFD4604AD}" presName="parTx" presStyleLbl="revTx" presStyleIdx="2" presStyleCnt="6">
        <dgm:presLayoutVars>
          <dgm:chMax val="0"/>
          <dgm:chPref val="0"/>
        </dgm:presLayoutVars>
      </dgm:prSet>
      <dgm:spPr/>
    </dgm:pt>
    <dgm:pt modelId="{64D23271-ED18-45C0-9E19-8035A82B78E8}" type="pres">
      <dgm:prSet presAssocID="{5B1CE863-98FD-4CEF-9F05-259CFD4604AD}" presName="txSpace" presStyleCnt="0"/>
      <dgm:spPr/>
    </dgm:pt>
    <dgm:pt modelId="{D08F2F63-897B-4881-8C6B-FBA8FC2F626F}" type="pres">
      <dgm:prSet presAssocID="{5B1CE863-98FD-4CEF-9F05-259CFD4604AD}" presName="desTx" presStyleLbl="revTx" presStyleIdx="3" presStyleCnt="6">
        <dgm:presLayoutVars/>
      </dgm:prSet>
      <dgm:spPr/>
    </dgm:pt>
    <dgm:pt modelId="{F3681B0F-3B32-4BF5-A893-8AD4490CCCFB}" type="pres">
      <dgm:prSet presAssocID="{BBB7936D-B86D-416D-9924-145D990179C5}" presName="sibTrans" presStyleCnt="0"/>
      <dgm:spPr/>
    </dgm:pt>
    <dgm:pt modelId="{89BEBF60-DA6A-4E65-A61E-4DB8FC72A3FA}" type="pres">
      <dgm:prSet presAssocID="{0F570069-7A71-4877-8551-13602C44B962}" presName="compNode" presStyleCnt="0"/>
      <dgm:spPr/>
    </dgm:pt>
    <dgm:pt modelId="{60A4547F-26AA-48E4-BEAC-464F0E409ED4}" type="pres">
      <dgm:prSet presAssocID="{0F570069-7A71-4877-8551-13602C44B962}" presName="iconRect" presStyleLbl="node1" presStyleIdx="2" presStyleCnt="3"/>
      <dgm:spPr/>
    </dgm:pt>
    <dgm:pt modelId="{1AB34625-02D6-4392-B4AD-0A1B49B21CF1}" type="pres">
      <dgm:prSet presAssocID="{0F570069-7A71-4877-8551-13602C44B962}" presName="iconSpace" presStyleCnt="0"/>
      <dgm:spPr/>
    </dgm:pt>
    <dgm:pt modelId="{AB0425C1-11EF-4EF0-82D2-E1DD9BA17617}" type="pres">
      <dgm:prSet presAssocID="{0F570069-7A71-4877-8551-13602C44B962}" presName="parTx" presStyleLbl="revTx" presStyleIdx="4" presStyleCnt="6" custLinFactX="-21448" custLinFactNeighborX="-100000" custLinFactNeighborY="99762">
        <dgm:presLayoutVars>
          <dgm:chMax val="0"/>
          <dgm:chPref val="0"/>
        </dgm:presLayoutVars>
      </dgm:prSet>
      <dgm:spPr/>
    </dgm:pt>
    <dgm:pt modelId="{236F917E-A166-4DDA-B920-68AC58BFD838}" type="pres">
      <dgm:prSet presAssocID="{0F570069-7A71-4877-8551-13602C44B962}" presName="txSpace" presStyleCnt="0"/>
      <dgm:spPr/>
    </dgm:pt>
    <dgm:pt modelId="{38DEC4FA-5644-4000-8685-C5C17A030FF3}" type="pres">
      <dgm:prSet presAssocID="{0F570069-7A71-4877-8551-13602C44B962}" presName="desTx" presStyleLbl="revTx" presStyleIdx="5" presStyleCnt="6">
        <dgm:presLayoutVars/>
      </dgm:prSet>
      <dgm:spPr/>
    </dgm:pt>
  </dgm:ptLst>
  <dgm:cxnLst>
    <dgm:cxn modelId="{E4E11C2B-9121-40C2-B6C3-440A615B96EA}" srcId="{2B7F0FD8-CF2E-4BCC-81DF-77C1DB64F5A7}" destId="{090233C7-0544-49DF-9C5E-A823F486D520}" srcOrd="0" destOrd="0" parTransId="{C1A0F548-575D-450D-9600-514D9151C100}" sibTransId="{EEE626EE-F7AF-45A4-9FA3-97496A181E23}"/>
    <dgm:cxn modelId="{9773F92B-9409-4EAB-9C74-B9A7C5CF3173}" type="presOf" srcId="{0F570069-7A71-4877-8551-13602C44B962}" destId="{AB0425C1-11EF-4EF0-82D2-E1DD9BA17617}" srcOrd="0" destOrd="0" presId="urn:microsoft.com/office/officeart/2018/5/layout/CenteredIconLabelDescriptionList"/>
    <dgm:cxn modelId="{D6AE3955-AE08-4B2C-828B-493D079C93E2}" type="presOf" srcId="{5B1CE863-98FD-4CEF-9F05-259CFD4604AD}" destId="{A10CF60A-4AAE-4441-80C6-D833FA25DBC4}" srcOrd="0" destOrd="0" presId="urn:microsoft.com/office/officeart/2018/5/layout/CenteredIconLabelDescriptionList"/>
    <dgm:cxn modelId="{A818E097-2E01-4500-8AD8-541DC1D7BECB}" type="presOf" srcId="{090233C7-0544-49DF-9C5E-A823F486D520}" destId="{1590573B-9D83-497E-8FB8-6245A3D91CF7}" srcOrd="0" destOrd="0" presId="urn:microsoft.com/office/officeart/2018/5/layout/CenteredIconLabelDescriptionList"/>
    <dgm:cxn modelId="{F5B0ABA8-E43B-43B4-9E18-A56060C2C041}" srcId="{2B7F0FD8-CF2E-4BCC-81DF-77C1DB64F5A7}" destId="{5B1CE863-98FD-4CEF-9F05-259CFD4604AD}" srcOrd="1" destOrd="0" parTransId="{2F666B6B-F459-49AC-B744-264BFE097C0B}" sibTransId="{BBB7936D-B86D-416D-9924-145D990179C5}"/>
    <dgm:cxn modelId="{DBC0F5AF-3016-4137-9060-B65E168F4CF9}" srcId="{2B7F0FD8-CF2E-4BCC-81DF-77C1DB64F5A7}" destId="{0F570069-7A71-4877-8551-13602C44B962}" srcOrd="2" destOrd="0" parTransId="{E65D06F1-9FE2-4130-B010-99C059D2A3F5}" sibTransId="{8CB40871-0A69-4500-B132-413AEA97B2EF}"/>
    <dgm:cxn modelId="{2B19CDB6-01EB-4C2D-A0BD-2C482E6BCF15}" type="presOf" srcId="{2B7F0FD8-CF2E-4BCC-81DF-77C1DB64F5A7}" destId="{FED869C7-0E98-4613-B361-AA90A066935B}" srcOrd="0" destOrd="0" presId="urn:microsoft.com/office/officeart/2018/5/layout/CenteredIconLabelDescriptionList"/>
    <dgm:cxn modelId="{DF11F7E6-0FB5-4490-A3A7-705B82811C83}" type="presOf" srcId="{219CA897-C018-487F-8561-0F7AE23ADF15}" destId="{532FDB30-EEA6-4421-A9A3-BA4482742499}" srcOrd="0" destOrd="0" presId="urn:microsoft.com/office/officeart/2018/5/layout/CenteredIconLabelDescriptionList"/>
    <dgm:cxn modelId="{D4B793F6-E1D9-4C62-A885-9072F625D073}" srcId="{090233C7-0544-49DF-9C5E-A823F486D520}" destId="{219CA897-C018-487F-8561-0F7AE23ADF15}" srcOrd="0" destOrd="0" parTransId="{B1AAB4E9-D90E-4E95-93A3-38F067750349}" sibTransId="{7F353317-B97A-4670-B2E2-4637D05C58E0}"/>
    <dgm:cxn modelId="{6FC18581-F7DF-4442-8A3F-D83479FFB9CE}" type="presParOf" srcId="{FED869C7-0E98-4613-B361-AA90A066935B}" destId="{BBA03F7F-FCE2-496F-B884-64B723714692}" srcOrd="0" destOrd="0" presId="urn:microsoft.com/office/officeart/2018/5/layout/CenteredIconLabelDescriptionList"/>
    <dgm:cxn modelId="{FF3C4064-DD97-4998-9154-FF6250568BDD}" type="presParOf" srcId="{BBA03F7F-FCE2-496F-B884-64B723714692}" destId="{DC9B1613-A6BD-4584-8F0C-915DB0999FC6}" srcOrd="0" destOrd="0" presId="urn:microsoft.com/office/officeart/2018/5/layout/CenteredIconLabelDescriptionList"/>
    <dgm:cxn modelId="{1A1D273D-A9BE-48D6-8E15-159E3E012F7D}" type="presParOf" srcId="{BBA03F7F-FCE2-496F-B884-64B723714692}" destId="{2879EB4E-978E-48F1-92FF-283CCE08FFE0}" srcOrd="1" destOrd="0" presId="urn:microsoft.com/office/officeart/2018/5/layout/CenteredIconLabelDescriptionList"/>
    <dgm:cxn modelId="{60C2E57C-AB5C-4116-A4B5-E8E7BECD2C7D}" type="presParOf" srcId="{BBA03F7F-FCE2-496F-B884-64B723714692}" destId="{1590573B-9D83-497E-8FB8-6245A3D91CF7}" srcOrd="2" destOrd="0" presId="urn:microsoft.com/office/officeart/2018/5/layout/CenteredIconLabelDescriptionList"/>
    <dgm:cxn modelId="{A9536184-B9DC-4ED4-94B8-1058D9BD18BD}" type="presParOf" srcId="{BBA03F7F-FCE2-496F-B884-64B723714692}" destId="{60F5C15F-8283-4A27-BB1C-7A60ACEB686B}" srcOrd="3" destOrd="0" presId="urn:microsoft.com/office/officeart/2018/5/layout/CenteredIconLabelDescriptionList"/>
    <dgm:cxn modelId="{EA250C2B-0D9C-4494-980F-FDA4879FD8A7}" type="presParOf" srcId="{BBA03F7F-FCE2-496F-B884-64B723714692}" destId="{532FDB30-EEA6-4421-A9A3-BA4482742499}" srcOrd="4" destOrd="0" presId="urn:microsoft.com/office/officeart/2018/5/layout/CenteredIconLabelDescriptionList"/>
    <dgm:cxn modelId="{66D18E22-4B60-4AF8-AF5D-87493D4EA5E1}" type="presParOf" srcId="{FED869C7-0E98-4613-B361-AA90A066935B}" destId="{68F23AB8-69EC-49D9-8732-E36C1322999C}" srcOrd="1" destOrd="0" presId="urn:microsoft.com/office/officeart/2018/5/layout/CenteredIconLabelDescriptionList"/>
    <dgm:cxn modelId="{58DD1829-A92E-4BB3-993E-88F09B8691FB}" type="presParOf" srcId="{FED869C7-0E98-4613-B361-AA90A066935B}" destId="{85FBDF8E-A55D-4318-8D3E-9F002207091E}" srcOrd="2" destOrd="0" presId="urn:microsoft.com/office/officeart/2018/5/layout/CenteredIconLabelDescriptionList"/>
    <dgm:cxn modelId="{5CDF6B17-4687-46FC-82EE-9237E56300E3}" type="presParOf" srcId="{85FBDF8E-A55D-4318-8D3E-9F002207091E}" destId="{E9F90072-A86C-4D6F-8142-DB6A4B40605C}" srcOrd="0" destOrd="0" presId="urn:microsoft.com/office/officeart/2018/5/layout/CenteredIconLabelDescriptionList"/>
    <dgm:cxn modelId="{EBFADDD9-C5C0-4BFE-9209-23DC64781C9F}" type="presParOf" srcId="{85FBDF8E-A55D-4318-8D3E-9F002207091E}" destId="{625A3373-60D2-4F77-9CA8-334483A657CB}" srcOrd="1" destOrd="0" presId="urn:microsoft.com/office/officeart/2018/5/layout/CenteredIconLabelDescriptionList"/>
    <dgm:cxn modelId="{83DDD3BC-5CF9-415F-B45A-AE0280418E15}" type="presParOf" srcId="{85FBDF8E-A55D-4318-8D3E-9F002207091E}" destId="{A10CF60A-4AAE-4441-80C6-D833FA25DBC4}" srcOrd="2" destOrd="0" presId="urn:microsoft.com/office/officeart/2018/5/layout/CenteredIconLabelDescriptionList"/>
    <dgm:cxn modelId="{BE5012F3-BC60-4792-AAE7-7A1467C81EE0}" type="presParOf" srcId="{85FBDF8E-A55D-4318-8D3E-9F002207091E}" destId="{64D23271-ED18-45C0-9E19-8035A82B78E8}" srcOrd="3" destOrd="0" presId="urn:microsoft.com/office/officeart/2018/5/layout/CenteredIconLabelDescriptionList"/>
    <dgm:cxn modelId="{68587673-1052-4E9A-AB93-3BA7FB4C8C73}" type="presParOf" srcId="{85FBDF8E-A55D-4318-8D3E-9F002207091E}" destId="{D08F2F63-897B-4881-8C6B-FBA8FC2F626F}" srcOrd="4" destOrd="0" presId="urn:microsoft.com/office/officeart/2018/5/layout/CenteredIconLabelDescriptionList"/>
    <dgm:cxn modelId="{CB66758A-5C93-4D50-9BC3-DAB8C67A6850}" type="presParOf" srcId="{FED869C7-0E98-4613-B361-AA90A066935B}" destId="{F3681B0F-3B32-4BF5-A893-8AD4490CCCFB}" srcOrd="3" destOrd="0" presId="urn:microsoft.com/office/officeart/2018/5/layout/CenteredIconLabelDescriptionList"/>
    <dgm:cxn modelId="{019E5721-F013-48FA-8CA8-C2EA342B980A}" type="presParOf" srcId="{FED869C7-0E98-4613-B361-AA90A066935B}" destId="{89BEBF60-DA6A-4E65-A61E-4DB8FC72A3FA}" srcOrd="4" destOrd="0" presId="urn:microsoft.com/office/officeart/2018/5/layout/CenteredIconLabelDescriptionList"/>
    <dgm:cxn modelId="{9AD0C105-66EB-42DC-A15C-6A127FF22BEF}" type="presParOf" srcId="{89BEBF60-DA6A-4E65-A61E-4DB8FC72A3FA}" destId="{60A4547F-26AA-48E4-BEAC-464F0E409ED4}" srcOrd="0" destOrd="0" presId="urn:microsoft.com/office/officeart/2018/5/layout/CenteredIconLabelDescriptionList"/>
    <dgm:cxn modelId="{8DB5425B-C032-4F2A-A661-1AF968B1A891}" type="presParOf" srcId="{89BEBF60-DA6A-4E65-A61E-4DB8FC72A3FA}" destId="{1AB34625-02D6-4392-B4AD-0A1B49B21CF1}" srcOrd="1" destOrd="0" presId="urn:microsoft.com/office/officeart/2018/5/layout/CenteredIconLabelDescriptionList"/>
    <dgm:cxn modelId="{84DA2B27-680E-4B25-B1ED-049177A124AD}" type="presParOf" srcId="{89BEBF60-DA6A-4E65-A61E-4DB8FC72A3FA}" destId="{AB0425C1-11EF-4EF0-82D2-E1DD9BA17617}" srcOrd="2" destOrd="0" presId="urn:microsoft.com/office/officeart/2018/5/layout/CenteredIconLabelDescriptionList"/>
    <dgm:cxn modelId="{91867A4C-4748-4991-8F19-628FE1EF75C1}" type="presParOf" srcId="{89BEBF60-DA6A-4E65-A61E-4DB8FC72A3FA}" destId="{236F917E-A166-4DDA-B920-68AC58BFD838}" srcOrd="3" destOrd="0" presId="urn:microsoft.com/office/officeart/2018/5/layout/CenteredIconLabelDescriptionList"/>
    <dgm:cxn modelId="{51907FE7-9ACF-43A0-B6C9-61C4CDCF13D2}" type="presParOf" srcId="{89BEBF60-DA6A-4E65-A61E-4DB8FC72A3FA}" destId="{38DEC4FA-5644-4000-8685-C5C17A030F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86DBB-56D3-44E6-8E80-23C1FE07798D}">
      <dsp:nvSpPr>
        <dsp:cNvPr id="0" name=""/>
        <dsp:cNvSpPr/>
      </dsp:nvSpPr>
      <dsp:spPr>
        <a:xfrm>
          <a:off x="1418487" y="184509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AB854-74C5-44D0-9F97-9B66ABC12B3E}">
      <dsp:nvSpPr>
        <dsp:cNvPr id="0" name=""/>
        <dsp:cNvSpPr/>
      </dsp:nvSpPr>
      <dsp:spPr>
        <a:xfrm>
          <a:off x="281762" y="1745274"/>
          <a:ext cx="4311566" cy="113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	La Blockchain est un ensemble d’utilisateurs formant un réseau.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600" kern="1200" dirty="0">
              <a:latin typeface="Arial" panose="020B0604020202020204" pitchFamily="34" charset="0"/>
              <a:cs typeface="Arial" panose="020B0604020202020204" pitchFamily="34" charset="0"/>
            </a:rPr>
            <a:t>	La Blockchain peut être vu comme une base de données sur différents nœuds de stockage distribué.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1762" y="1745274"/>
        <a:ext cx="4311566" cy="1134000"/>
      </dsp:txXfrm>
    </dsp:sp>
    <dsp:sp modelId="{B2895FF6-0B1F-4ACE-9477-A77A2DA99094}">
      <dsp:nvSpPr>
        <dsp:cNvPr id="0" name=""/>
        <dsp:cNvSpPr/>
      </dsp:nvSpPr>
      <dsp:spPr>
        <a:xfrm>
          <a:off x="1097812" y="2862048"/>
          <a:ext cx="4311566" cy="9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BEB81-8983-46E0-A381-BDE2442097D3}">
      <dsp:nvSpPr>
        <dsp:cNvPr id="0" name=""/>
        <dsp:cNvSpPr/>
      </dsp:nvSpPr>
      <dsp:spPr>
        <a:xfrm>
          <a:off x="6428275" y="212904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46922-FFF0-46A8-B24C-E53EFE3250C0}">
      <dsp:nvSpPr>
        <dsp:cNvPr id="0" name=""/>
        <dsp:cNvSpPr/>
      </dsp:nvSpPr>
      <dsp:spPr>
        <a:xfrm>
          <a:off x="0" y="2671975"/>
          <a:ext cx="4311566" cy="113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600" kern="1200"/>
        </a:p>
      </dsp:txBody>
      <dsp:txXfrm>
        <a:off x="0" y="2671975"/>
        <a:ext cx="4311566" cy="1134000"/>
      </dsp:txXfrm>
    </dsp:sp>
    <dsp:sp modelId="{C4008D66-ECBC-4458-A2BB-200AE7C9D82F}">
      <dsp:nvSpPr>
        <dsp:cNvPr id="0" name=""/>
        <dsp:cNvSpPr/>
      </dsp:nvSpPr>
      <dsp:spPr>
        <a:xfrm>
          <a:off x="5238037" y="1721705"/>
          <a:ext cx="4311566" cy="149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Arial" panose="020B0604020202020204" pitchFamily="34" charset="0"/>
              <a:cs typeface="Arial" panose="020B0604020202020204" pitchFamily="34" charset="0"/>
            </a:rPr>
            <a:t>Chaque bloc contient donc :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>
              <a:latin typeface="Arial" panose="020B0604020202020204" pitchFamily="34" charset="0"/>
              <a:cs typeface="Arial" panose="020B0604020202020204" pitchFamily="34" charset="0"/>
            </a:rPr>
            <a:t>Un ensemble d’échange (le registre)</a:t>
          </a: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latin typeface="Arial" panose="020B0604020202020204" pitchFamily="34" charset="0"/>
              <a:cs typeface="Arial" panose="020B0604020202020204" pitchFamily="34" charset="0"/>
            </a:rPr>
            <a:t>Le Hash de ce bloc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b="1" kern="1200" dirty="0">
              <a:latin typeface="Arial" panose="020B0604020202020204" pitchFamily="34" charset="0"/>
              <a:cs typeface="Arial" panose="020B0604020202020204" pitchFamily="34" charset="0"/>
            </a:rPr>
            <a:t>Le Hash du bloc précédent (pour maintenir un ordre dans la Blockchain)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8037" y="1721705"/>
        <a:ext cx="4311566" cy="1494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B1613-A6BD-4584-8F0C-915DB0999FC6}">
      <dsp:nvSpPr>
        <dsp:cNvPr id="0" name=""/>
        <dsp:cNvSpPr/>
      </dsp:nvSpPr>
      <dsp:spPr>
        <a:xfrm>
          <a:off x="966280" y="585790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0573B-9D83-497E-8FB8-6245A3D91CF7}">
      <dsp:nvSpPr>
        <dsp:cNvPr id="0" name=""/>
        <dsp:cNvSpPr/>
      </dsp:nvSpPr>
      <dsp:spPr>
        <a:xfrm>
          <a:off x="6514" y="1721300"/>
          <a:ext cx="2953125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Point Positif </a:t>
          </a:r>
          <a:r>
            <a:rPr lang="fr-FR" sz="1400" kern="1200" dirty="0">
              <a:sym typeface="Wingdings" panose="05000000000000000000" pitchFamily="2" charset="2"/>
            </a:rPr>
            <a:t></a:t>
          </a:r>
          <a:endParaRPr lang="en-US" sz="1400" kern="1200" dirty="0"/>
        </a:p>
      </dsp:txBody>
      <dsp:txXfrm>
        <a:off x="6514" y="1721300"/>
        <a:ext cx="2953125" cy="456811"/>
      </dsp:txXfrm>
    </dsp:sp>
    <dsp:sp modelId="{532FDB30-EEA6-4421-A9A3-BA4482742499}">
      <dsp:nvSpPr>
        <dsp:cNvPr id="0" name=""/>
        <dsp:cNvSpPr/>
      </dsp:nvSpPr>
      <dsp:spPr>
        <a:xfrm>
          <a:off x="6514" y="2225514"/>
          <a:ext cx="2953125" cy="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Groupe soudé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Bonne organisation</a:t>
          </a:r>
          <a:endParaRPr lang="fr-FR" sz="14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Tableau, aide à la schematization</a:t>
          </a:r>
        </a:p>
      </dsp:txBody>
      <dsp:txXfrm>
        <a:off x="6514" y="2225514"/>
        <a:ext cx="2953125" cy="730406"/>
      </dsp:txXfrm>
    </dsp:sp>
    <dsp:sp modelId="{E9F90072-A86C-4D6F-8142-DB6A4B40605C}">
      <dsp:nvSpPr>
        <dsp:cNvPr id="0" name=""/>
        <dsp:cNvSpPr/>
      </dsp:nvSpPr>
      <dsp:spPr>
        <a:xfrm>
          <a:off x="4436202" y="585790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CF60A-4AAE-4441-80C6-D833FA25DBC4}">
      <dsp:nvSpPr>
        <dsp:cNvPr id="0" name=""/>
        <dsp:cNvSpPr/>
      </dsp:nvSpPr>
      <dsp:spPr>
        <a:xfrm>
          <a:off x="3476436" y="1721300"/>
          <a:ext cx="2953125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Axe d’amélioration </a:t>
          </a:r>
          <a:r>
            <a:rPr lang="fr-FR" sz="1400" kern="1200" dirty="0">
              <a:sym typeface="Wingdings" panose="05000000000000000000" pitchFamily="2" charset="2"/>
            </a:rPr>
            <a:t></a:t>
          </a:r>
          <a:endParaRPr lang="en-US" sz="1400" kern="1200" dirty="0"/>
        </a:p>
      </dsp:txBody>
      <dsp:txXfrm>
        <a:off x="3476436" y="1721300"/>
        <a:ext cx="2953125" cy="456811"/>
      </dsp:txXfrm>
    </dsp:sp>
    <dsp:sp modelId="{D08F2F63-897B-4881-8C6B-FBA8FC2F626F}">
      <dsp:nvSpPr>
        <dsp:cNvPr id="0" name=""/>
        <dsp:cNvSpPr/>
      </dsp:nvSpPr>
      <dsp:spPr>
        <a:xfrm>
          <a:off x="3476436" y="2225514"/>
          <a:ext cx="2953125" cy="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4547F-26AA-48E4-BEAC-464F0E409ED4}">
      <dsp:nvSpPr>
        <dsp:cNvPr id="0" name=""/>
        <dsp:cNvSpPr/>
      </dsp:nvSpPr>
      <dsp:spPr>
        <a:xfrm>
          <a:off x="7906124" y="585790"/>
          <a:ext cx="1033593" cy="1033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425C1-11EF-4EF0-82D2-E1DD9BA17617}">
      <dsp:nvSpPr>
        <dsp:cNvPr id="0" name=""/>
        <dsp:cNvSpPr/>
      </dsp:nvSpPr>
      <dsp:spPr>
        <a:xfrm>
          <a:off x="3359847" y="2177024"/>
          <a:ext cx="2953125" cy="456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 dirty="0"/>
            <a:t>Chiffrement AES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Docker</a:t>
          </a:r>
        </a:p>
      </dsp:txBody>
      <dsp:txXfrm>
        <a:off x="3359847" y="2177024"/>
        <a:ext cx="2953125" cy="456811"/>
      </dsp:txXfrm>
    </dsp:sp>
    <dsp:sp modelId="{38DEC4FA-5644-4000-8685-C5C17A030FF3}">
      <dsp:nvSpPr>
        <dsp:cNvPr id="0" name=""/>
        <dsp:cNvSpPr/>
      </dsp:nvSpPr>
      <dsp:spPr>
        <a:xfrm>
          <a:off x="6946358" y="2225514"/>
          <a:ext cx="2953125" cy="73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629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5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2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5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0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9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6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9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0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86E3-FED7-44BE-B4D8-8A588CF4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fr-FR" dirty="0"/>
              <a:t>Blockchain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315E02-6CE9-4504-942E-AFF59174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fr-FR" dirty="0"/>
              <a:t>CHALLENGE 48H</a:t>
            </a:r>
            <a:endParaRPr lang="fr-FR"/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E514B1EB-1EB9-4A85-9C31-C41C1A7CE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52E1160-3DB8-4223-B501-BDAF4F8AD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6" b="6500"/>
          <a:stretch/>
        </p:blipFill>
        <p:spPr>
          <a:xfrm>
            <a:off x="6421396" y="2121120"/>
            <a:ext cx="4635583" cy="2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5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9DFE22D-CD37-4C4B-826A-37F523F1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SOMMAIRE</a:t>
            </a:r>
          </a:p>
        </p:txBody>
      </p:sp>
      <p:cxnSp>
        <p:nvCxnSpPr>
          <p:cNvPr id="59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F542D-4038-4766-8224-A8824E86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fr-FR" sz="1800" dirty="0">
                <a:hlinkClick r:id="rId2" action="ppaction://hlinksldjump"/>
              </a:rPr>
              <a:t>Introduction à la blockchain</a:t>
            </a:r>
            <a:endParaRPr lang="fr-FR" sz="1800" dirty="0"/>
          </a:p>
          <a:p>
            <a:r>
              <a:rPr lang="fr-FR" sz="1800" dirty="0">
                <a:hlinkClick r:id="rId3" action="ppaction://hlinksldjump"/>
              </a:rPr>
              <a:t>Gestion de projet</a:t>
            </a:r>
            <a:endParaRPr lang="fr-FR" sz="1800" dirty="0"/>
          </a:p>
          <a:p>
            <a:r>
              <a:rPr lang="fr-FR" sz="1800" dirty="0">
                <a:hlinkClick r:id="rId4" action="ppaction://hlinksldjump"/>
              </a:rPr>
              <a:t>Choix des supports technologique</a:t>
            </a:r>
            <a:endParaRPr lang="fr-FR" sz="1800" dirty="0"/>
          </a:p>
          <a:p>
            <a:r>
              <a:rPr lang="fr-FR" sz="1800" dirty="0">
                <a:hlinkClick r:id="rId5" action="ppaction://hlinksldjump"/>
              </a:rPr>
              <a:t>GitHub</a:t>
            </a:r>
            <a:endParaRPr lang="fr-FR" sz="1800" dirty="0"/>
          </a:p>
          <a:p>
            <a:r>
              <a:rPr lang="fr-FR" sz="1800" dirty="0">
                <a:hlinkClick r:id="rId6" action="ppaction://hlinksldjump"/>
              </a:rPr>
              <a:t>Conclusion</a:t>
            </a:r>
            <a:endParaRPr lang="fr-FR" sz="1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678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F563-94B9-4B44-A6A2-4AB9B302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Introduction à la Blockchain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AC63BFC8-73C1-4824-BB0C-54D72280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050479"/>
              </p:ext>
            </p:extLst>
          </p:nvPr>
        </p:nvGraphicFramePr>
        <p:xfrm>
          <a:off x="1141413" y="2004239"/>
          <a:ext cx="9906000" cy="3877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 7" descr="Une image contenant oiseau&#10;&#10;Description générée automatiquement">
            <a:hlinkClick r:id="rId8" action="ppaction://hlinksldjump"/>
            <a:extLst>
              <a:ext uri="{FF2B5EF4-FFF2-40B4-BE49-F238E27FC236}">
                <a16:creationId xmlns:a16="http://schemas.microsoft.com/office/drawing/2014/main" id="{450FC072-91B1-419E-8F2C-D6AF79C387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9273" y="6313822"/>
            <a:ext cx="421664" cy="4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18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D1C9E54-EB98-4C39-BD9F-AD8A3238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610" y="1891019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Schema</a:t>
            </a:r>
            <a:br>
              <a:rPr lang="en-US" sz="4400"/>
            </a:br>
            <a:r>
              <a:rPr lang="en-US" sz="4400"/>
              <a:t>De la </a:t>
            </a:r>
            <a:r>
              <a:rPr lang="en-US" sz="4400" dirty="0"/>
              <a:t>blockchain</a:t>
            </a:r>
          </a:p>
        </p:txBody>
      </p:sp>
      <p:sp>
        <p:nvSpPr>
          <p:cNvPr id="273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F63CB0D-5E90-4977-9729-251E97C8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0" r="-2" b="-2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  <p:pic>
        <p:nvPicPr>
          <p:cNvPr id="76" name="Image 75" descr="Une image contenant oiseau&#10;&#10;Description générée automatiquement">
            <a:hlinkClick r:id="" action="ppaction://noaction"/>
            <a:extLst>
              <a:ext uri="{FF2B5EF4-FFF2-40B4-BE49-F238E27FC236}">
                <a16:creationId xmlns:a16="http://schemas.microsoft.com/office/drawing/2014/main" id="{7E862A7F-A884-4C63-B75C-BBCA2C6AE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273" y="6313822"/>
            <a:ext cx="421664" cy="4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6276A-6155-45E1-A52A-87092EB7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2290" y="15189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Gestion de projet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18BA6DF-5B5D-4D58-900E-726C2E69D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75" y="1755590"/>
            <a:ext cx="6919963" cy="4778520"/>
          </a:xfrm>
          <a:prstGeom prst="rect">
            <a:avLst/>
          </a:prstGeom>
        </p:spPr>
      </p:pic>
      <p:pic>
        <p:nvPicPr>
          <p:cNvPr id="6" name="Image 5" descr="Une image contenant oiseau&#10;&#10;Description générée automatiquement">
            <a:hlinkClick r:id="rId3" action="ppaction://hlinksldjump"/>
            <a:extLst>
              <a:ext uri="{FF2B5EF4-FFF2-40B4-BE49-F238E27FC236}">
                <a16:creationId xmlns:a16="http://schemas.microsoft.com/office/drawing/2014/main" id="{47A495A5-31DC-48A2-B116-27EC02362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273" y="6313822"/>
            <a:ext cx="421664" cy="412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C97C29-300B-4E25-AB0B-161454D85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" r="19671"/>
          <a:stretch/>
        </p:blipFill>
        <p:spPr bwMode="auto">
          <a:xfrm>
            <a:off x="7767685" y="320090"/>
            <a:ext cx="4128941" cy="32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4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40508-2818-4107-94BE-49EF78C6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des supports technologiques</a:t>
            </a:r>
          </a:p>
        </p:txBody>
      </p:sp>
      <p:pic>
        <p:nvPicPr>
          <p:cNvPr id="6" name="Image 5" descr="Une image contenant oiseau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E351CDFB-31CD-4E3D-9638-46FAD06A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273" y="6313822"/>
            <a:ext cx="421664" cy="412294"/>
          </a:xfrm>
          <a:prstGeom prst="rect">
            <a:avLst/>
          </a:prstGeom>
        </p:spPr>
      </p:pic>
      <p:pic>
        <p:nvPicPr>
          <p:cNvPr id="14" name="Image 13" descr="Une image contenant arme&#10;&#10;Description générée automatiquement">
            <a:extLst>
              <a:ext uri="{FF2B5EF4-FFF2-40B4-BE49-F238E27FC236}">
                <a16:creationId xmlns:a16="http://schemas.microsoft.com/office/drawing/2014/main" id="{F47D9562-37B9-444F-BBA9-17BD4B970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22" y="2168763"/>
            <a:ext cx="2635204" cy="720000"/>
          </a:xfrm>
          <a:prstGeom prst="rect">
            <a:avLst/>
          </a:prstGeom>
        </p:spPr>
      </p:pic>
      <p:pic>
        <p:nvPicPr>
          <p:cNvPr id="16" name="Image 15" descr="Une image contenant assiette&#10;&#10;Description générée automatiquement">
            <a:extLst>
              <a:ext uri="{FF2B5EF4-FFF2-40B4-BE49-F238E27FC236}">
                <a16:creationId xmlns:a16="http://schemas.microsoft.com/office/drawing/2014/main" id="{EB1E5D35-0FAB-4A26-B2CA-27A9DE4E9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370" y="4190603"/>
            <a:ext cx="797232" cy="720000"/>
          </a:xfrm>
          <a:prstGeom prst="rect">
            <a:avLst/>
          </a:prstGeom>
        </p:spPr>
      </p:pic>
      <p:pic>
        <p:nvPicPr>
          <p:cNvPr id="24" name="Image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7295693-A93D-442F-82A9-F1E4E4990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585" y="5199087"/>
            <a:ext cx="2278131" cy="72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3D7EF73-BB5F-44B3-9391-ECFEB46B3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189" y="1808763"/>
            <a:ext cx="923077" cy="720000"/>
          </a:xfrm>
          <a:prstGeom prst="rect">
            <a:avLst/>
          </a:prstGeom>
        </p:spPr>
      </p:pic>
      <p:pic>
        <p:nvPicPr>
          <p:cNvPr id="28" name="Image 2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08D3732-0768-44AA-94C1-AB85E4798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293" y="3763939"/>
            <a:ext cx="1518453" cy="720000"/>
          </a:xfrm>
          <a:prstGeom prst="rect">
            <a:avLst/>
          </a:prstGeom>
        </p:spPr>
      </p:pic>
      <p:pic>
        <p:nvPicPr>
          <p:cNvPr id="32" name="Image 31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1831853C-3017-4987-9D81-C5A6AA2DB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534" y="2568087"/>
            <a:ext cx="1900800" cy="72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B05D953-26D3-4338-B23E-E87F352A47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4581" y="5504399"/>
            <a:ext cx="720000" cy="720000"/>
          </a:xfrm>
          <a:prstGeom prst="rect">
            <a:avLst/>
          </a:prstGeom>
        </p:spPr>
      </p:pic>
      <p:pic>
        <p:nvPicPr>
          <p:cNvPr id="36" name="Image 35" descr="Une image contenant arrêt, signe, trafic, pièce&#10;&#10;Description générée automatiquement">
            <a:extLst>
              <a:ext uri="{FF2B5EF4-FFF2-40B4-BE49-F238E27FC236}">
                <a16:creationId xmlns:a16="http://schemas.microsoft.com/office/drawing/2014/main" id="{A0239D29-2595-46C1-854C-C1B19D969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7469" y="2888763"/>
            <a:ext cx="117711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0DF9-9C99-429F-9BC6-796ABCF0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GitHub</a:t>
            </a:r>
          </a:p>
        </p:txBody>
      </p:sp>
      <p:pic>
        <p:nvPicPr>
          <p:cNvPr id="6" name="Image 5" descr="Une image contenant oiseau&#10;&#10;Description générée automatiquement">
            <a:hlinkClick r:id="rId2" action="ppaction://hlinksldjump"/>
            <a:extLst>
              <a:ext uri="{FF2B5EF4-FFF2-40B4-BE49-F238E27FC236}">
                <a16:creationId xmlns:a16="http://schemas.microsoft.com/office/drawing/2014/main" id="{A9C2B954-D20D-4028-94F2-86802C86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273" y="6313822"/>
            <a:ext cx="421664" cy="4122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95D007-7E76-44C3-A371-755A612BB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170" y="219886"/>
            <a:ext cx="2339543" cy="62108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0E0CFF-B363-4AE1-B71E-4B55FDAE1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122" y="2124325"/>
            <a:ext cx="3154953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254664-197B-4EC0-BEC9-06EB1828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graphicFrame>
        <p:nvGraphicFramePr>
          <p:cNvPr id="53" name="Espace réservé du contenu 2">
            <a:extLst>
              <a:ext uri="{FF2B5EF4-FFF2-40B4-BE49-F238E27FC236}">
                <a16:creationId xmlns:a16="http://schemas.microsoft.com/office/drawing/2014/main" id="{16AC06D7-469F-422B-B77C-74F089A00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40606"/>
              </p:ext>
            </p:extLst>
          </p:nvPr>
        </p:nvGraphicFramePr>
        <p:xfrm>
          <a:off x="1198563" y="1658144"/>
          <a:ext cx="9905998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37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Grand écran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Blockchain</vt:lpstr>
      <vt:lpstr>SOMMAIRE</vt:lpstr>
      <vt:lpstr>Introduction à la Blockchain</vt:lpstr>
      <vt:lpstr>Schema De la blockchain</vt:lpstr>
      <vt:lpstr>Gestion de projet</vt:lpstr>
      <vt:lpstr>Choix des supports technologiques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Alexis PHELIPPON</dc:creator>
  <cp:lastModifiedBy>Alexis PHELIPPON</cp:lastModifiedBy>
  <cp:revision>4</cp:revision>
  <dcterms:created xsi:type="dcterms:W3CDTF">2020-01-28T17:56:48Z</dcterms:created>
  <dcterms:modified xsi:type="dcterms:W3CDTF">2020-01-28T18:03:03Z</dcterms:modified>
</cp:coreProperties>
</file>