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91440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82" d="100"/>
          <a:sy n="82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1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2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61AA-0962-EE44-A04B-46D7C97BE0B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71AE-1C1A-3F4F-B433-FFBF1A7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BB4F30C-A99C-2B43-A358-306CBD3D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" y="619932"/>
            <a:ext cx="2103120" cy="21031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EC12F5-B502-F241-8DE2-363A8ED0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29" y="619932"/>
            <a:ext cx="2103120" cy="21031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834DF1-ED86-1945-8AA1-F9EA33BD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0" y="619932"/>
            <a:ext cx="2103120" cy="21031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D473C53-2641-2540-B9F1-10808B011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48" y="2549855"/>
            <a:ext cx="2103120" cy="21031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1C5BD7D-685F-B948-B9D0-97C9C8741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229" y="2549855"/>
            <a:ext cx="2103120" cy="21031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FD64B6-2CFC-AB4D-BA5E-562BC5DB6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7680" y="2549855"/>
            <a:ext cx="2103120" cy="21031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3A656F-2AEC-5A47-A287-B8CDEF9EC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064" y="4335066"/>
            <a:ext cx="2103120" cy="21031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DB3CAD-DD7F-1A40-8D9E-614DC95464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500" y="4335066"/>
            <a:ext cx="2103120" cy="21031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1C0B41-42ED-9D43-B896-99EF4AAD05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526" y="6264989"/>
            <a:ext cx="2103120" cy="21031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BB6A82E-5543-4F47-974E-DF603897C0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8962" y="6264989"/>
            <a:ext cx="2103120" cy="21031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BA75EC3-2B0D-EC41-AC8E-14761ACC6CEE}"/>
              </a:ext>
            </a:extLst>
          </p:cNvPr>
          <p:cNvSpPr txBox="1"/>
          <p:nvPr/>
        </p:nvSpPr>
        <p:spPr>
          <a:xfrm>
            <a:off x="2882073" y="169372"/>
            <a:ext cx="1022888" cy="68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2002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DE0CC-68BA-B54C-817E-FF7AAB02C7AE}"/>
              </a:ext>
            </a:extLst>
          </p:cNvPr>
          <p:cNvSpPr txBox="1"/>
          <p:nvPr/>
        </p:nvSpPr>
        <p:spPr>
          <a:xfrm>
            <a:off x="740045" y="665587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EA035-EEB4-AB43-AA55-5CED55DFBA3B}"/>
              </a:ext>
            </a:extLst>
          </p:cNvPr>
          <p:cNvSpPr txBox="1"/>
          <p:nvPr/>
        </p:nvSpPr>
        <p:spPr>
          <a:xfrm>
            <a:off x="2882073" y="627423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February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1A4005-D843-AA40-A348-1BAFB1826264}"/>
              </a:ext>
            </a:extLst>
          </p:cNvPr>
          <p:cNvSpPr txBox="1"/>
          <p:nvPr/>
        </p:nvSpPr>
        <p:spPr>
          <a:xfrm>
            <a:off x="5015222" y="665587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C1074B-6BDE-1245-8CE3-071BCBC6146A}"/>
              </a:ext>
            </a:extLst>
          </p:cNvPr>
          <p:cNvSpPr txBox="1"/>
          <p:nvPr/>
        </p:nvSpPr>
        <p:spPr>
          <a:xfrm>
            <a:off x="845950" y="2507302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April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8AF6BB-B264-B647-A06F-1BFECB33E774}"/>
              </a:ext>
            </a:extLst>
          </p:cNvPr>
          <p:cNvSpPr txBox="1"/>
          <p:nvPr/>
        </p:nvSpPr>
        <p:spPr>
          <a:xfrm>
            <a:off x="2987978" y="2469138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1EC3A0-34FC-364D-9CA9-8A92F20CAD7C}"/>
              </a:ext>
            </a:extLst>
          </p:cNvPr>
          <p:cNvSpPr txBox="1"/>
          <p:nvPr/>
        </p:nvSpPr>
        <p:spPr>
          <a:xfrm>
            <a:off x="5121127" y="2507302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</a:t>
            </a:r>
          </a:p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D8389B-1D17-D249-B291-D4B0D2B7DF3C}"/>
              </a:ext>
            </a:extLst>
          </p:cNvPr>
          <p:cNvSpPr txBox="1"/>
          <p:nvPr/>
        </p:nvSpPr>
        <p:spPr>
          <a:xfrm>
            <a:off x="799455" y="4289607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30DA8B-2A29-014A-BE7A-FFB2CCF70573}"/>
              </a:ext>
            </a:extLst>
          </p:cNvPr>
          <p:cNvSpPr txBox="1"/>
          <p:nvPr/>
        </p:nvSpPr>
        <p:spPr>
          <a:xfrm>
            <a:off x="2941483" y="4251443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497C68-CC75-CC43-991C-4317D02BE038}"/>
              </a:ext>
            </a:extLst>
          </p:cNvPr>
          <p:cNvSpPr txBox="1"/>
          <p:nvPr/>
        </p:nvSpPr>
        <p:spPr>
          <a:xfrm>
            <a:off x="5074632" y="4289607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B0AFB1-6C2A-434F-B6FD-33D10A409E9A}"/>
              </a:ext>
            </a:extLst>
          </p:cNvPr>
          <p:cNvSpPr txBox="1"/>
          <p:nvPr/>
        </p:nvSpPr>
        <p:spPr>
          <a:xfrm>
            <a:off x="845950" y="6211391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October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4251D7-0946-E34E-BDFE-5E03E14E9E5F}"/>
              </a:ext>
            </a:extLst>
          </p:cNvPr>
          <p:cNvSpPr txBox="1"/>
          <p:nvPr/>
        </p:nvSpPr>
        <p:spPr>
          <a:xfrm>
            <a:off x="2987978" y="6173227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November</a:t>
            </a:r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A9C83-8EFB-F54B-9343-595B70C18521}"/>
              </a:ext>
            </a:extLst>
          </p:cNvPr>
          <p:cNvSpPr txBox="1"/>
          <p:nvPr/>
        </p:nvSpPr>
        <p:spPr>
          <a:xfrm>
            <a:off x="5121127" y="6211391"/>
            <a:ext cx="1022888" cy="5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2</cp:revision>
  <dcterms:created xsi:type="dcterms:W3CDTF">2020-10-06T16:15:34Z</dcterms:created>
  <dcterms:modified xsi:type="dcterms:W3CDTF">2020-10-06T16:27:16Z</dcterms:modified>
</cp:coreProperties>
</file>