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5"/>
    <p:restoredTop sz="94662"/>
  </p:normalViewPr>
  <p:slideViewPr>
    <p:cSldViewPr snapToGrid="0" snapToObjects="1">
      <p:cViewPr varScale="1">
        <p:scale>
          <a:sx n="70" d="100"/>
          <a:sy n="70" d="100"/>
        </p:scale>
        <p:origin x="20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C75FF-DEFD-9E48-BE44-BFE4CD660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E5F28-47BE-874A-9E43-93BB47F50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F510A-FE6E-CA40-AEF7-F2C7C686C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8ADF-9671-4947-BD2D-F7837CFCAB9F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55057-26D3-E047-BA09-5899152ED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406BE-0C50-0248-8667-A0739C52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6762-FD74-F34D-AD2A-D66FBB330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5B4A-DE20-1344-B2D8-3EBBF256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F0851-855C-7A4F-B6B8-0B500C06F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D543F-9457-CF4C-BDB6-43BAB85E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8ADF-9671-4947-BD2D-F7837CFCAB9F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03F1A-8568-B046-97B6-0B7BDB1FE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3C31A-7B83-C64F-8BF9-CC6FFC62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6762-FD74-F34D-AD2A-D66FBB330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4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D294E-83C7-8346-952B-12A5CE903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E032B-F5B3-E742-A44D-BE0472EF3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8A3F4-CF18-804D-ACEA-33827DCBE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8ADF-9671-4947-BD2D-F7837CFCAB9F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122D5-25DD-5B4E-A73E-BE407A7E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5E39F-280B-9444-A253-4E08DD28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6762-FD74-F34D-AD2A-D66FBB330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5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EA9D-276A-634C-A301-FEF21BAC0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75BED-A789-284A-B954-38883A7F3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8F51A-FB86-5349-B503-BCCB42FEE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8ADF-9671-4947-BD2D-F7837CFCAB9F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1C699-BF53-DD46-A9E4-A6516891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166C-633B-5A4F-9F0D-45628897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6762-FD74-F34D-AD2A-D66FBB330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9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F103-4F70-FB42-8ECE-99ABAF6C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02B60-35E9-4D4F-AC72-B5F4A373C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0EE7B-8D97-994A-B088-5B995FAE0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8ADF-9671-4947-BD2D-F7837CFCAB9F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8F9B7-90C2-014D-926B-BD68C83D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F7788-187A-754C-BB98-1B7E9F83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6762-FD74-F34D-AD2A-D66FBB330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2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CA917-E6EF-EB4A-89CC-B9515531E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3DB71-E773-9246-9744-0285B58CB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00F11-6CF1-F640-93EA-8EC2FB117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908A1-A26D-164C-8454-457FD3D6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8ADF-9671-4947-BD2D-F7837CFCAB9F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7CF82-B344-C24B-921C-46A5037A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9AFE-7CFD-0647-BEAD-5AE4D54A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6762-FD74-F34D-AD2A-D66FBB330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3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5358-447A-3246-8EF4-8EE18751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BA0F4-DF96-6047-A507-89DA8FC32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782E9-C5AB-B54A-B196-309CBAC4F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50C18-7115-9947-A5BA-544150484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A9267B-A118-DC48-9F18-B8EFD95B1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4501A3-8D0A-E74E-A012-045BE706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8ADF-9671-4947-BD2D-F7837CFCAB9F}" type="datetimeFigureOut">
              <a:rPr lang="en-US" smtClean="0"/>
              <a:t>6/30/20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8DC38-4762-F141-A1B4-AE422584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B7C58-1217-2E47-B9C6-C769D6389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6762-FD74-F34D-AD2A-D66FBB330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4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246F-F579-2B44-B2C3-7A28779C8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DB8AEA-C998-6642-B599-F75600B3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8ADF-9671-4947-BD2D-F7837CFCAB9F}" type="datetimeFigureOut">
              <a:rPr lang="en-US" smtClean="0"/>
              <a:t>6/30/20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1A852-DE9B-6742-A0DE-676A027B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40119-10D3-0C4D-9DCD-37158C29A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6762-FD74-F34D-AD2A-D66FBB330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2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5050E-0C98-B64C-A0A9-CADD005F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8ADF-9671-4947-BD2D-F7837CFCAB9F}" type="datetimeFigureOut">
              <a:rPr lang="en-US" smtClean="0"/>
              <a:t>6/30/20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A8AE3-22C3-614D-9380-1F1A8F09E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DA08E-4697-D745-9D83-6740A613B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6762-FD74-F34D-AD2A-D66FBB330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5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A5AF-9128-F646-B7D4-4FB6D72A8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C393C-4ABD-2940-A695-78BABB6B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80EEC-603F-9F40-9E60-3C6A0DEF3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14490-83F8-1F46-AEBF-762D14DA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8ADF-9671-4947-BD2D-F7837CFCAB9F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F7838-A31E-E542-9AE3-718DB3D3B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F97F4-15E9-A441-B1CC-99602EA6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6762-FD74-F34D-AD2A-D66FBB330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3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29E41-3BBE-8B4A-81FD-DF549AF02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342D6-E452-3D48-A342-03C9F72B8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CDB7C-727B-6247-90A0-CD4DAAD32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F2868-795F-A245-AE70-6899D22F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8ADF-9671-4947-BD2D-F7837CFCAB9F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3B2E2-18C9-8848-B699-AD4FE7EB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ECA28-549D-9249-981F-BAEFE10E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6762-FD74-F34D-AD2A-D66FBB330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24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EF1D7-A465-4B48-AF3F-3040E4679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1332-8C1F-A14E-908F-C4958B271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D428C-9E95-A742-8544-3DF98331D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28ADF-9671-4947-BD2D-F7837CFCAB9F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7DE69-37F3-3549-B276-8432FC346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89C00-FAD8-0549-A576-66A1B62A1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26762-FD74-F34D-AD2A-D66FBB330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6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70273F30-AAF9-5B41-8067-A2E20DEC6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60320" cy="25603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A66EB06-FB50-064D-80FD-4047F3ED3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048" y="36576"/>
            <a:ext cx="2560320" cy="25603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BC4F38F-B564-5446-BA26-44259414E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096" y="36576"/>
            <a:ext cx="2560320" cy="25603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EE49987-EED9-B540-A475-56F186D96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0144" y="36576"/>
            <a:ext cx="2560320" cy="256032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DBB108B-E3DB-1E47-8F62-1414688D01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956816"/>
            <a:ext cx="2560320" cy="256032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A4D3974-BF0F-4D43-9CCE-B298ED5222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0048" y="1956816"/>
            <a:ext cx="2560320" cy="256032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27966B4-1159-924D-A117-23C92EF16A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" y="4041648"/>
            <a:ext cx="2560320" cy="256032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CCAF517-7D49-AD40-B9F1-F52AC5B14E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0048" y="4041648"/>
            <a:ext cx="2560320" cy="256032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BB7B1E2-B082-7748-9E3D-1ABA6CEF43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40096" y="1938528"/>
            <a:ext cx="2560320" cy="256032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E464604-ACA3-FE4B-9C3E-2A353DD3C3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19872" y="1956816"/>
            <a:ext cx="2560320" cy="256032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77981E4-9C99-4540-AE7A-497A62A9825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40096" y="4005072"/>
            <a:ext cx="2560320" cy="256032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CD3D126-C1BD-0742-B572-487FDE930B5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19872" y="4041648"/>
            <a:ext cx="256032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16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Ross</dc:creator>
  <cp:lastModifiedBy>Tim Ross</cp:lastModifiedBy>
  <cp:revision>1</cp:revision>
  <dcterms:created xsi:type="dcterms:W3CDTF">2020-06-30T19:53:42Z</dcterms:created>
  <dcterms:modified xsi:type="dcterms:W3CDTF">2020-06-30T20:02:28Z</dcterms:modified>
</cp:coreProperties>
</file>