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7"/>
    <p:restoredTop sz="94686"/>
  </p:normalViewPr>
  <p:slideViewPr>
    <p:cSldViewPr snapToGrid="0" snapToObjects="1">
      <p:cViewPr varScale="1">
        <p:scale>
          <a:sx n="70" d="100"/>
          <a:sy n="70" d="100"/>
        </p:scale>
        <p:origin x="200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5E92B-A43D-DE45-8C8E-16CD38051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15F57-ACED-E647-A3B0-47AE88167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7776D-B3FD-AD44-B3EC-DB49C1D6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309-6D7C-4E47-8BEC-F340155DCEA4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67C9C-3540-794B-AF35-277F6EF7E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3F0E8-5CDF-8449-9495-8AB03840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5F94-239C-D444-9627-56F41B281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6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4C68-D950-6D48-8527-5EFA725B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4AB66-B057-0340-A3C4-D27C5D2BA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24FE7-20D6-604A-ADC1-000F09CE9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309-6D7C-4E47-8BEC-F340155DCEA4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9D5D3-8F9D-7941-8745-62071C63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5507C-F3C7-2545-A30D-03857709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5F94-239C-D444-9627-56F41B281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5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0F699-E598-A643-BDA0-CAF8BC6CB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35D49-727B-B642-945D-04E5315E8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75A38-1E43-1641-AE3B-D2DD70761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309-6D7C-4E47-8BEC-F340155DCEA4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D171B-3E90-1E42-8C7E-6700796FF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C3CB-88DD-B04B-BB8D-AE2A9958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5F94-239C-D444-9627-56F41B281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3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7492B-D1C5-1D40-969B-66350578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EADEA-7D10-8341-8FE7-0BAE4A027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F51AC-5D43-3444-A4F1-A8B6B299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309-6D7C-4E47-8BEC-F340155DCEA4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B957B-E2C1-A343-BC93-B6B1762D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2F7F3-AE8A-3842-B94B-641D3F95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5F94-239C-D444-9627-56F41B281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9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25BE0-7461-1444-B22C-E7AADF9C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F0C35-0A5F-C540-9C96-93E15580D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E690B-D113-D34A-8569-55EB7925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309-6D7C-4E47-8BEC-F340155DCEA4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A23E0-8F0D-AF45-A174-0ED4BF9B8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5EE47-936A-1146-B6FD-72D582C4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5F94-239C-D444-9627-56F41B281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1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F175A-3B02-924D-A697-3D6F140E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05920-F959-D240-A555-56E5F23B2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A529E-7ACB-A543-B0CB-326D65479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6A4E4-5361-B64A-9638-D4E363022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309-6D7C-4E47-8BEC-F340155DCEA4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24D21-AE57-AE45-AD94-A698A3E4E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CFD12-8E18-FA4E-AE26-9691219D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5F94-239C-D444-9627-56F41B281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1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23FCE-0D90-3849-B82E-F4AFB34A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C7DF9-73D7-664E-ADC0-EF6E53133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5FE72-4D59-F24D-815A-7AF54BDC5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B0DB01-416E-7844-A691-A25504D0F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73D79-FDF3-9B4B-80EB-1301C38B9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0CAB19-F068-0246-830E-3EE44591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309-6D7C-4E47-8BEC-F340155DCEA4}" type="datetimeFigureOut">
              <a:rPr lang="en-US" smtClean="0"/>
              <a:t>7/1/20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CB5ACB-9882-B147-99B1-DA7AB637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1F4DA-289B-1A4D-908E-8C580224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5F94-239C-D444-9627-56F41B281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4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8D98-A7EE-C245-86AC-62DDE1FC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F9B29-3396-2D43-B147-AED37AB8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309-6D7C-4E47-8BEC-F340155DCEA4}" type="datetimeFigureOut">
              <a:rPr lang="en-US" smtClean="0"/>
              <a:t>7/1/20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02339-EF87-3947-8322-8A746F8B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85F44-70A5-1D4C-8645-F72A6577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5F94-239C-D444-9627-56F41B281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0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071C2-3673-6749-8629-486A65D2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309-6D7C-4E47-8BEC-F340155DCEA4}" type="datetimeFigureOut">
              <a:rPr lang="en-US" smtClean="0"/>
              <a:t>7/1/20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54929-BCEF-3040-8A16-652DCD7AC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AAAE1-BEB8-4E44-9F5C-6FFEEA601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5F94-239C-D444-9627-56F41B281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4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7CE3E-2A40-784B-8F96-22C5BAE7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04837-294E-3148-87B9-0F66FA109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BA444-2215-824C-9417-99F069F91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6087A-00C2-8F41-94A2-C6750B55D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309-6D7C-4E47-8BEC-F340155DCEA4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A6E88-B9C5-A544-9464-39667F863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B607E-6FD7-E045-8FDC-BE6A9C96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5F94-239C-D444-9627-56F41B281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1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BA7B-30EA-2644-BF42-036FCB23E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39DBDC-4478-9C42-AC39-8EE2C76CF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891EE-03EA-B043-A3AB-8E2C7691C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F1345-97D9-274E-8C1B-1C59531A7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309-6D7C-4E47-8BEC-F340155DCEA4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62339-FDE1-5E4D-A9D4-3C6B38D4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2A536-CF8E-0C47-BF06-908CB602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5F94-239C-D444-9627-56F41B281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7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555B1-8F85-734B-BFAB-49A40B8CC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F6809-B5EB-4B41-B83B-52F374B27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1AC53-A9ED-E94F-967A-95C3D3E40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A2309-6D7C-4E47-8BEC-F340155DCEA4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ABC14-DD14-C943-8B27-0B1D541A6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F1854-E7E8-CB4C-B843-37D79A059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A5F94-239C-D444-9627-56F41B281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4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D61F03-E5E5-EA4D-954F-984C51490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6" y="0"/>
            <a:ext cx="2560320" cy="2560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19E5F5-3AC1-BB4E-93E1-F1B8FE972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352" y="0"/>
            <a:ext cx="2560320" cy="2560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522FB0-1FFD-9640-9821-5852EE957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928" y="18288"/>
            <a:ext cx="2560320" cy="2560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8E7DAF-CD42-4048-B14A-961F293033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4504" y="18288"/>
            <a:ext cx="2560320" cy="25603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EB2D38-4475-7549-B82D-64F2A20570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" y="2103120"/>
            <a:ext cx="2560320" cy="25603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CB1EFB-A98C-4044-8A75-BCE7BEF89D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7352" y="2103120"/>
            <a:ext cx="2560320" cy="25603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645E0F9-2AF2-4D4E-82ED-04C5541392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4504" y="2103120"/>
            <a:ext cx="2560320" cy="25603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AC2E3BE-2BCA-5146-A836-B5324F8908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936" y="4279392"/>
            <a:ext cx="2286000" cy="2286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2B3D6A9-E8C3-6D43-B1E6-E6F767B593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54096" y="4142232"/>
            <a:ext cx="2560320" cy="25603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0928722-5860-FA4B-8B89-35339D1FA2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00928" y="4142232"/>
            <a:ext cx="256032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93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Ross</dc:creator>
  <cp:lastModifiedBy>Tim Ross</cp:lastModifiedBy>
  <cp:revision>1</cp:revision>
  <dcterms:created xsi:type="dcterms:W3CDTF">2020-07-01T19:33:41Z</dcterms:created>
  <dcterms:modified xsi:type="dcterms:W3CDTF">2020-07-01T19:44:04Z</dcterms:modified>
</cp:coreProperties>
</file>