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0B81-7A7C-F149-AFEA-ED7CBEB30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63A98-08A8-554A-A5EC-0B87E4DB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4EB9-9D58-5D4D-868F-9A87BAC2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499A-C9A8-3340-80A5-13AD5349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BDA3-4763-4B4C-8CAF-274D3C5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440B-E350-5F44-859D-A3562919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4A2F4-104F-1F4A-B695-FFA6B00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C997-EB53-AE4B-8F86-4A6C2327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EA7F-79CB-314E-A1EA-C0EEDB0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B88F-F329-3F40-8900-CB50FBC0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CA8C3-7DB0-F441-80E8-EA334F07A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A1AD7-FD5F-984A-B052-FA9716C4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9420-F21E-5641-8544-8BABEEDD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C4F6-889C-0444-A610-947F141A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3545-9DA0-C649-B0AB-B14AD328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B9B9-A6B4-1747-B921-61AD272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44BB-6E81-834F-8D76-FBF787AD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6D21-535C-7546-AF7A-7263C91B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7230-DEAE-F24D-B299-36463CE5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C08C-DD40-D249-B847-946B4598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5CDF-7E69-F24A-83FE-BC7467F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AF69-E619-F34A-927F-243B9F4E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3BAB-C8FC-4347-9B22-D6760E27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462C-5852-584A-9BF3-14679971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A0DD-0FB1-754C-B483-0D263D42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B4A-DB4E-2448-9F09-12827803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978E-CBCD-1B40-91F0-594ABD4B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B7A90-1281-4347-BAB7-742FE10B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5C4-0CE1-9540-98D2-F60AA33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9F02-D546-994D-BC88-98CCBD38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1F89-CAB2-6949-AA84-045E519F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3E-FE6D-8545-857A-40E73C1C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A056C-82AC-8A4D-ABE0-B8D72F95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6A7FA-E93D-D147-A7A4-E85A5CD5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CA12A-EC1B-6C43-AF8F-ECC53D8C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F3760-E3B7-B545-9AD3-CD03428A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8D99A-CB99-FE4B-8123-F84B01FE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2ECC4-0F4B-454F-905E-AE4DE740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4B89-0EB4-F541-AE28-521EECA2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CBC-2DF8-5D46-9309-B5F15B1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1777A-801F-CF42-9F8E-A8CA3390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AD96-11DE-234A-80DA-7E030A07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2DEF0-2BC6-E243-B949-991EB45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765C6-9107-3649-8228-A1534EA0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1A9BD-CCD8-044D-9B41-FDC5118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8689C-5551-5B49-A470-CD46EA0B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211B-1DCB-FB4B-98CA-F1D669E5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DB51-3CBE-DA40-9F64-F1C8A5E7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D1B5F-7300-0D4F-AFFC-AC2BAC52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3BA4-AB70-8148-86A5-5DCB6399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73C68-C5E2-914A-A55F-EE9EEE32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77132-E94D-8846-A71E-89D214A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CDC5-0CE1-8D47-8A94-F4F84C88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B116A-FD2A-8C4D-A2DB-959A248A4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A29DA-604F-924A-BEAF-A341B488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82CA-5BBC-164D-AC5C-5EB91A13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2A0DE-DAE8-F04E-9410-98499C7B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B5D4-5285-CA4B-8276-A86AD890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AC3B-C57C-9049-8DE4-3C9FAAD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7476-E148-FB45-9E70-3E9A7615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E7B3-DA73-4A42-B9EF-2DF8A47A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2952-1CEB-6E43-96FD-1F581037B1A0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8BC3-0ACD-4A48-AFE8-05995142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D90D-FB38-594F-B484-90A3BE42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DFB2-DC3C-1A46-B9CA-4CE2CFA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61ABE-1116-7543-A181-83574188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2D4B9-7A85-0240-AEA3-EC3ADA70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808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3CFD2-F5CA-F049-972B-635EB31E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24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419ED-42E2-314C-8003-9BFBDC3D9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240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F6526-142D-A64D-851D-EF03C7BAC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92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FCABF9-1616-3546-9F7B-8FAE6333C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808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42D9BD-2CDB-8247-83C3-F84011DAD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240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F67AD4-F852-E545-9DC9-67CCCCC66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592" y="429768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2109C8-A956-FA4E-8681-B714426569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6808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C93B20-6C75-2840-911F-4973A2D051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8024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2020-07-01T19:44:11Z</dcterms:created>
  <dcterms:modified xsi:type="dcterms:W3CDTF">2020-07-01T19:48:31Z</dcterms:modified>
</cp:coreProperties>
</file>