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4671-74F9-0C47-8309-85BC455F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07B6-A92F-0A4E-8DFC-BC55DFBA7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4E60-9AE0-CD4F-8462-329F6C59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ECE7-C747-E64E-AAC1-AF045480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6019-2FA4-0A40-8D0E-D2AC5788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BCE-5A3C-E749-80C7-5C42585E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A05C2-B30A-C642-AC31-84810755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6222-F7E7-B34F-ACDA-6B33B5F6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16DE-C6A5-BF47-8893-13205A56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1C2F-7991-544C-A037-7616EE9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20A3E-BCE2-394C-84B0-870B32D2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A492B-1F43-9B4D-9EA5-9C74FA51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5C3F-4442-3D4B-8E34-A5E41067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8377-4593-A04F-855F-D42BD8DA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86BF0-1F85-F84E-B232-100922D9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F931-5F52-0443-9E38-AE5FD1A3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9AC-0ECA-DB48-94EF-A13FAC40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3BB4-6EB6-1047-9832-9625210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1E42-4582-AF4C-B1D2-E0312809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B058-C620-DB48-9D38-47A80D52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74CC-CF97-9A4A-9ACF-CE705D6E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F94E4-5631-7646-B0C3-870DC13E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40BE-7562-B34D-BE70-F0BB5DA5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22-5C50-034C-99A5-54F004A0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D093-7000-EB43-A9A0-5EC01919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2CA1-9261-6B4A-B2F1-E088C18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EF28-FA29-F646-8E01-DE5152CD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D7B2-75FB-2442-9D05-EC3CF55F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6199B-E0CF-9044-8E82-F5362048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6EA0A-9A65-8A45-8BF0-4E676946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35AB-6BCA-E34A-9732-1D857BD5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F4CA-D4CF-F947-B587-5D39063E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CD28-549E-5948-A101-7879EE7F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E5019-58F5-F74B-A828-B4C94D82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A83F9-56CC-2943-8EDF-C542B7D8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5E6DC-CCC1-3743-8685-6B5FD70F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CB0C9-2314-6342-884F-9AB24011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2170-D40D-294E-AB54-ADBB259F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813E4-DC7C-E64E-A9C3-38659295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E167-FFE6-9944-A5A5-80598691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676EE-45C2-FC4A-BB47-E211A74F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A6191-C8DD-2546-9242-CA70B84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55574-4FFE-3644-964C-E083CB5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9D73-F2CC-BE4D-9E83-0996719E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9D3D2-4916-9941-B9DD-B27724F7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33AF-FA17-2947-B335-AE74F364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055D-CBFB-6147-8299-5F692BE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0C0F-BD33-CA42-9001-764BFE49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299C-FE94-3645-9844-26AE4765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7175-8407-B945-ADA6-3EC124FD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FE1CE-F3D5-BA49-BCAB-2EA2E238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A305-9363-6A49-8DF7-BCD51634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579-FE0E-7C40-8A4C-6975D535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F196E-BED5-8E4D-B510-EA7C0F96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5E4B-021C-0F49-9316-FCC7FA38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3F07-2362-BE4A-B289-5687678C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3B34-3EE3-D844-82A4-B9FC977F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CAEC-36C7-E64D-902A-529F68E3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C94B-D421-9E43-A3BE-24FB65D9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6C87-1208-EB4A-8AB2-155DA3EA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6BB4-928C-B14D-BEE8-0F0D5DF4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D664-32EE-A64E-9BDB-D1FC57651CF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642E-1BBE-2141-BE4C-432EEE10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FAE5A-A224-074F-BC15-551A9544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591-438D-134E-80D9-6B69A8A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518E8-9A82-2242-BB30-1AF6B85A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E8CD7-BADF-6447-8DF1-E85D6E79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064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6E450B-7659-DC4C-9D4C-490779A76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52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D075E-5003-BF43-A0E5-F4C370B8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40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EE7A0-3AB5-6A4F-BF10-D47530294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76" y="2212848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70F874-1AA1-D543-81A5-E9A550A95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064" y="2212848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A55AC4-5E81-534F-8D73-5E2A669E8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552" y="2212848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608426-0679-834F-B763-2EFBD5A126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040" y="2212848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16ECF-FE49-D944-A64C-075CFC39EC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DE6F8D-FD9E-EA42-9C5F-A824AAB5F9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9064" y="4297680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536CDC-704E-164E-A9AB-8DA39A647E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0552" y="4297680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B8ADAD-4738-F148-A54B-15257CFB5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2040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2020-07-01T19:38:52Z</dcterms:created>
  <dcterms:modified xsi:type="dcterms:W3CDTF">2020-07-01T19:43:44Z</dcterms:modified>
</cp:coreProperties>
</file>