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0109-504D-CA45-A24B-D30C83D8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991F-C9A0-4E43-A5BC-83556BDD7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9246-2807-C64B-AEE8-6D78D55B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49C6-6FDA-DE41-AA71-057323B3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4369-B8D7-FD43-93B1-2C3D1111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9D0E-E52C-7243-AA47-BBBA5444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834E7-1C9E-E641-BB12-7721E66B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370A-F922-4D4D-BDFB-097B7E1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86F1-73AA-6441-9A77-61532DBF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31AA-37DB-3243-9D53-289BD35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67FE2-EE70-1749-9A11-2DD83DF05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C8B25-2243-C44D-8C2E-4A6F9DFD0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45D7-9F84-0D48-B640-FCC3DD6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0CA5-CE1B-934C-8E3E-3AB91990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86AA-9706-9C4D-89BB-D533E8D1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0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231B-0927-784E-9723-602698F7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727A-1681-DD4C-B75E-8B469601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C427-093D-D34C-8E46-9549F03A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13F38-D3FF-8748-9450-8D19C760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DD52-156C-584B-A118-BB15FFF5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1BF-033E-F74C-84F7-FEB9F659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59921-22DA-2049-BDB8-9EE9C8C5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CBCF-0EF6-8A4E-8E0F-7B211BE2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68C0-047C-B346-B763-1220A035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4F05-8E4A-7148-B998-A85ED35D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97F3-5F60-7941-BA4E-5BC0D1E0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8898-8A76-F147-B7CA-9CD402559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22A0F-A151-0346-B412-A2017696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00FCD-D7F2-4D48-A806-23908482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B3E19-A41F-6B4E-B821-A40C4AEB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B4265-EF9F-0442-BB0C-9C95D6A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CAC7-61A8-EF4E-9877-3D119075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43C97-0B8C-824B-9E3F-01420231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24CDB-1C74-5E45-8AFD-6EFF5959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F61B7-85C7-4E44-8D83-6C3A136B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ED17B-BA56-7E49-A2A7-0A691921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53147-90B2-A543-9274-C422F839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951FF-2F67-D24D-978E-FE80A6BF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6EFB-DCF4-4D46-B912-6EE99299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9FB0-B80B-064A-AFB2-31F7234D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604E8-1D05-334E-91E8-0128083E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1AEA7-2E73-2444-BEAE-057D5114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7E7BD-490B-2F47-A404-67696D7F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70618-C75E-A34E-88A8-D00FF25B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34EA3-F0AF-4147-A576-CD0CAA5B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FF4AB-4CD8-414C-BC2C-D96F88DC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3FEE-BFD1-494F-B73B-5D10E076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9873-23E8-584E-8BA4-E38F48D8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F9CB8-3967-3248-AAEA-F25E09DF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F4FD7-4462-5547-8FBD-F6ADD284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2229-2334-A14E-B25A-4301968C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0399-0B5C-1040-9F76-A87476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99CD-D0D8-BB4F-B3A9-11A408A4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D5156-7203-B449-8178-918B12762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4890B-2F23-2341-9D39-166C7ED0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8C26-0313-1849-B0F6-B23DC929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047C9-FFE8-2E4B-961A-C1B169F7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4D5B5-FE85-1744-82A0-EE5CCF0E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EB4BF-DDE3-7242-BA8A-48677A9B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4398D-DD53-AC48-A5B4-7A55462E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CD4F-7146-AE4A-BCB5-EC5B946F8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BC75-2A1B-3B42-AC28-91930B52E3F1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D14F-B06B-5942-AE05-A5C39F5B1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C07A-35FC-A145-B97E-CB239BF1D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35B1-1B10-CD4C-A296-8C06058E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B9DA91-16A4-5D4C-8E39-B05F963B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8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442B4-DB9E-4A44-A206-CBF9961D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064" y="54864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AA33A-F6CB-6449-96D1-4C14B95B4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792" y="54864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305722-E29F-5A4E-83B8-211997158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520" y="54864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249D62-64B5-C249-A3C4-5A24FA5C0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36" y="2148840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5E0814-226A-FA4C-90ED-7D94EA0A0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064" y="2148840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B783C8-94DF-2445-B84A-5C73141F7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792" y="2148840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E35031-2F3F-1A40-B757-9A9879996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2520" y="2148840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FC025F-0FDA-E44A-9C7B-B255393FBE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728" y="4297680"/>
            <a:ext cx="2560320" cy="2560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FA6B0F2-E949-C046-9060-6FEE287D05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9064" y="4297680"/>
            <a:ext cx="2560320" cy="2560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5EDF3D-5A41-5A41-B7DA-9067FD2EF9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5792" y="4297680"/>
            <a:ext cx="2560320" cy="2560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8A671F-F3AC-9D4B-9037-1D36C9F63B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32520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9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2020-07-01T19:48:34Z</dcterms:created>
  <dcterms:modified xsi:type="dcterms:W3CDTF">2020-07-01T19:57:36Z</dcterms:modified>
</cp:coreProperties>
</file>