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379D-5BC7-4D4E-A09D-F7745512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5A1DA-CF3F-5E42-85DC-3C4873DC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3B67-0895-D845-94F4-76568745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042-665B-474D-9284-91ED10F6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4CDA-48D9-7E4D-BE3A-8D8BF70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D7F1-49FC-2041-A4E9-6FBE7848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D92E1-7032-E245-A00C-1CA09FD7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0D76-E4FC-B84B-A2B4-EC67D705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E51B-46D0-E34D-AD9E-6808566A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BEC1-3317-0F4C-AB60-80C6C0FB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2C445-3093-734B-870F-2C36E6EDA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0C6CB-2E5A-9344-A72D-D3CA6BEC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C3FD-8448-D948-B558-A38DAB06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1EC-A729-7547-8D46-737A5CFB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19C9-53EB-A44C-A9B2-A7A693C5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15E1-5AE1-4E43-B112-199DABDD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772D-70EA-BB41-9811-9C92EC67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BF9F-95FE-1B42-8C24-269412C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548B-D596-7A43-AAEA-D04A1BAC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B0E0-A332-FC40-9CA9-9F35F25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34EB-6F26-C74C-BD4C-3F4A0AF2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6A8AE-C45F-1943-8C32-F2A96897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6EA9-731C-8344-AF59-3AA01A4B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8B76-8697-7849-A643-FF5BE70E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C012-FF9A-9646-B893-1D6EBFE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744-2A33-3043-9A1A-8792850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7C36-61E3-4B42-BCDF-03D05B24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AFF32-89AB-404F-A70B-24BC6E93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F5099-7308-1943-AEAB-61E6411A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0302-B166-614A-A032-2E3F61B3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20CC-6EF2-B74C-B9D9-D848263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3CF5-4328-7044-9435-0BCA9670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351C-4935-264A-A086-41071CD8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B1F5-1182-2A47-92DA-55AEA174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44542-8914-C64D-9201-9C30BF4CF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483CA-C9BF-4847-BB33-DD75553D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A39C0-F310-E040-9885-BE5C784A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5FA62-4B77-2349-B99E-8E9732E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AC9D-0713-944F-B33D-D146353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682F-4078-474D-8CA6-22B088E9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3C83A-5E77-B342-B7B4-ECFF69A0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0201E-3FDC-294E-B2A8-0FBDDE66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E486-4D86-934B-BB76-C0F41751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C54F-4879-1B41-ABF4-C12A1929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136B2-C5DF-9A49-BDDF-BCF7072B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92460-4B48-B644-A4A9-3393E395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3A08-6AA5-FC47-B896-C88C1123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2BAC-EF6B-DF4F-939A-4D3EC47F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7FD1-7410-6449-AD6F-ED00140E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3CE4-1671-DF40-A201-EFD66E9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0108-D590-A047-9661-9CDD2849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0F1E-4EBC-7541-962F-3C77C8D2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1DB5-E774-434C-A70B-FAA2607E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8B611-09C8-4340-859D-C2230E380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C1BCD-0064-834E-AA67-E96F0DE0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6CF1-ADC7-3046-9FDA-32F62915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CC46-EB6B-6E40-A87C-08E49164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F8006-1F22-D14E-AD75-51996B0E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BAAA-5483-9742-B3E5-925545D5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CC0E-0A0F-9C4B-AE68-9C84109D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D1EE-A179-2346-9DC5-A4FFAA33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9D0D-E6CB-C849-AA6E-4FE879A1C2A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9B7C-3A50-7B4C-9066-0CDBD09B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8537-CA84-8C4E-B949-F70E76D67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12E0-591B-104B-BF99-553C67B4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154C6-ACB2-5F4D-A94E-B916AB7C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B76AF-12EC-8C47-B5EA-287E482D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24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82149-0BF9-A741-88CD-EFB45F08C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40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3EF24-DAA3-374E-85F5-3A970F13D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056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339051-0B7A-5F42-9C0E-05D70A0A2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08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4896D-6096-2049-A1E2-C6A9EF77E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7624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C1E00-E5A1-4947-9F9D-434149520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0056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7E3D75-DCE4-5F4E-83B4-B2D9A6517B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408" y="429768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63CC46-C39D-1D4F-9E8D-12845551F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624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DB1E36-5E61-0A45-9DBE-BD6F5B9635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8840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1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2</cp:revision>
  <dcterms:created xsi:type="dcterms:W3CDTF">2020-07-07T15:33:16Z</dcterms:created>
  <dcterms:modified xsi:type="dcterms:W3CDTF">2020-07-07T15:36:11Z</dcterms:modified>
</cp:coreProperties>
</file>