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86"/>
  </p:normalViewPr>
  <p:slideViewPr>
    <p:cSldViewPr snapToGrid="0" snapToObjects="1">
      <p:cViewPr varScale="1">
        <p:scale>
          <a:sx n="70" d="100"/>
          <a:sy n="70" d="100"/>
        </p:scale>
        <p:origin x="20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F9C1-605C-9C40-9529-FBBAA8579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903AC-0080-654F-9B3B-F2C6EEF58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F85A5-5ABA-984C-BBF5-ABD6328D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C2E3-4BA4-A448-8D4D-080FAEF058D3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715AA-7B76-4C42-B41B-8A819C43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15659-933D-E447-A7E0-41A64068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B09E-F947-7C45-A072-7521FFC2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2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DA4F-D192-F54F-B59E-501CD781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BBDAE-7D19-6143-8201-6225EB07B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BAC63-DBBE-4248-BBE0-405B6FE7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C2E3-4BA4-A448-8D4D-080FAEF058D3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2B465-00E4-FA48-9A9F-D915F06E3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310E8-A197-294C-9C62-E8FD6CFE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B09E-F947-7C45-A072-7521FFC2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5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761DA7-297A-1B49-AC58-F6A1A9E5E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81879-7837-9542-A865-58069F4C1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07C66-F8E9-F74E-972E-A1C08C1D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C2E3-4BA4-A448-8D4D-080FAEF058D3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25354-87AE-BB41-8F0D-7F0DAC09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92897-0BE3-F747-B704-E55A0D0C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B09E-F947-7C45-A072-7521FFC2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9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E9A4-EF84-904D-B9F6-53A32B48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7A0BB-C53B-7445-A392-70EF9FD34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B12E9-2B75-9942-81A6-86AF8C92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C2E3-4BA4-A448-8D4D-080FAEF058D3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99F03-164C-0E4F-8CBC-F7433CEC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5B745-7077-374B-95DD-4DD79FAC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B09E-F947-7C45-A072-7521FFC2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5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51C6-8179-AD43-9142-89DC6E8B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C3ED2-8E05-E340-B860-6E8194B16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33ECE-3394-BA47-9E98-EAE6A6AE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C2E3-4BA4-A448-8D4D-080FAEF058D3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45914-59BD-7F47-8098-4F9A28A3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0CB39-08C0-4E4B-A6C1-9AE6FE6D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B09E-F947-7C45-A072-7521FFC2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4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6341-44DC-2347-85EF-68A8B154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CCA86-D4AD-8A49-9158-EF3A32BE2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6028A-C8DD-094F-AFF7-6662210C0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0917D-C0D5-BE4A-B231-0EAB7C14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C2E3-4BA4-A448-8D4D-080FAEF058D3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12A77-DD09-E841-9B46-67DB4B34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DA001-42AF-CF4F-8D11-14DBB7D9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B09E-F947-7C45-A072-7521FFC2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5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5BA4-C9CD-C448-A7BD-54C35725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55511-D440-3140-94A3-D69F306E2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AF008-7FB5-144D-BEBA-7EDF8A17F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089C1-6C09-B14C-931F-7F16CF953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E70572-D4BF-BF43-8A60-83D11DDBA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F6403-64EC-D740-A130-8CCA78EA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C2E3-4BA4-A448-8D4D-080FAEF058D3}" type="datetimeFigureOut">
              <a:rPr lang="en-US" smtClean="0"/>
              <a:t>7/7/20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AE9FF-A0E3-BB4C-8BB1-5D657921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A2C76-D8DF-A444-AF91-CA19477F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B09E-F947-7C45-A072-7521FFC2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2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9554-32C5-644C-B8EC-D146B99A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6F1814-DC3A-084A-BDD7-883E1551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C2E3-4BA4-A448-8D4D-080FAEF058D3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EE446-877D-1047-944B-50D471E1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2A433-7626-E743-A360-A8BADFD9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B09E-F947-7C45-A072-7521FFC2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C6335-3265-9742-BCBB-70425A8CC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C2E3-4BA4-A448-8D4D-080FAEF058D3}" type="datetimeFigureOut">
              <a:rPr lang="en-US" smtClean="0"/>
              <a:t>7/7/20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3AA3E-9AC6-774F-A4CA-1CE1495C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748C4-C9BD-BD42-84CB-2F457A4F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B09E-F947-7C45-A072-7521FFC2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2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9D99-ADD8-3041-9F38-DC043942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1349-385D-6B49-8083-A2C2EB34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6D37A-A3D3-B341-8F01-D04134DCE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11F26-DF7D-8F4E-906C-381F82F9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C2E3-4BA4-A448-8D4D-080FAEF058D3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731D5-F018-2A45-B09A-86B53289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3B1F7-2986-0246-9309-3DC6048D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B09E-F947-7C45-A072-7521FFC2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6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E0E5-82D8-3B49-9054-1A52C2B1E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64A45-9DF6-C146-B9EC-98B31DC8D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9D443-821C-664D-A3AB-A0CA56027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0F000-4CC8-A44F-9502-4AEC0E4B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C2E3-4BA4-A448-8D4D-080FAEF058D3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9A57D-9027-994D-85A9-DA2637F0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ECEB5-E1C6-8E42-B697-1D25E63A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B09E-F947-7C45-A072-7521FFC2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3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32D75-2009-1446-8D3E-F0EE938D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C9B04-C02C-2149-BB53-CE9248667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092C6-31D2-2644-9416-44F39CB63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4C2E3-4BA4-A448-8D4D-080FAEF058D3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D98B2-97D2-A946-8A78-D6C581670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EA9DA-5A01-3B47-9643-56FE360D1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1B09E-F947-7C45-A072-7521FFC2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4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F00225-9765-B34F-8755-961CC8BB4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" y="0"/>
            <a:ext cx="2560320" cy="2560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21A4C9-8058-3044-941C-A9870AA09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216" y="0"/>
            <a:ext cx="2560320" cy="2560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53A13B-C7F2-094A-B413-84916C2FB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0"/>
            <a:ext cx="2560320" cy="2560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4BC32D-09CE-FB47-8BA1-60C328A2D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6984" y="0"/>
            <a:ext cx="2560320" cy="2560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FA3193-F3E9-384C-8C26-F53ED64A23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832" y="1975104"/>
            <a:ext cx="2560320" cy="2560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429BBC-A5CF-9240-9DDD-62CD225AB2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2216" y="1975104"/>
            <a:ext cx="2560320" cy="25603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91FCEE-E14D-1C4F-9263-EDF300B560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6984" y="1975104"/>
            <a:ext cx="2560320" cy="25603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970777-F47A-FA4A-8220-F16B15E0E3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832" y="3950208"/>
            <a:ext cx="2560320" cy="25603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6955554-D7E9-5F4C-B7FE-832BEADB04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52216" y="3950208"/>
            <a:ext cx="2560320" cy="25603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C9A34AB-EBB5-2240-81B5-A40C1B1EBE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24600" y="3950208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9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Ross</dc:creator>
  <cp:lastModifiedBy>Tim Ross</cp:lastModifiedBy>
  <cp:revision>1</cp:revision>
  <dcterms:created xsi:type="dcterms:W3CDTF">2020-07-07T15:19:37Z</dcterms:created>
  <dcterms:modified xsi:type="dcterms:W3CDTF">2020-07-07T15:23:39Z</dcterms:modified>
</cp:coreProperties>
</file>