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4686"/>
  </p:normalViewPr>
  <p:slideViewPr>
    <p:cSldViewPr snapToGrid="0" snapToObjects="1">
      <p:cViewPr varScale="1">
        <p:scale>
          <a:sx n="70" d="100"/>
          <a:sy n="70" d="100"/>
        </p:scale>
        <p:origin x="20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745A-367B-F945-A08C-5B4BD89BA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27B21-5788-6E4A-A41C-B25569073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2F458-5C17-3641-A1AC-7A831361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1342-A982-8949-A590-3E74C0019FBB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87743-44DA-6E44-B794-37B18982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E8C7F-1DB9-6547-B7AD-E9DBF62B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6BE5-5CF3-4B4E-895A-0BB98681F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4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416A-C49B-A74D-B2E6-8E9022EF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29DF6-B4BD-7E4D-BBEC-B838ED36C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E86E-029B-2340-B023-A4ED4B7F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1342-A982-8949-A590-3E74C0019FBB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8B9BB-E7D9-D64B-99E0-15C2BBD9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51163-3657-0340-90D2-72EA51C2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6BE5-5CF3-4B4E-895A-0BB98681F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9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411C56-1D0C-A544-9AAD-20F4C4B76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7F260-CDBA-9A42-A5BD-C567DEE40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2BDFA-4A6C-5243-939A-739EEC77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1342-A982-8949-A590-3E74C0019FBB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08144-4FDB-3F49-A38D-B612766E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9A812-DE7E-964A-B175-9249226D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6BE5-5CF3-4B4E-895A-0BB98681F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A2966-FC1F-E543-8BAE-1759EFBC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B416-512C-5148-916C-BEE3053BD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5A18E-D023-1944-95FF-AB08ED7A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1342-A982-8949-A590-3E74C0019FBB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C0CD6-3EFC-7D46-8468-EA165579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D8F3A-BC7D-0C4B-9EFF-A5D6D212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6BE5-5CF3-4B4E-895A-0BB98681F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2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2E66-CB3A-564B-BA6D-ACCA505A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286A1-5E59-1D40-93C8-A661E211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6508C-A915-6E42-909A-A306A08A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1342-A982-8949-A590-3E74C0019FBB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16F04-6A24-4F4C-B9BE-08A39A31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621F0-E8A2-4A47-B541-FE7F4473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6BE5-5CF3-4B4E-895A-0BB98681F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4740-E9BC-3248-ABAB-D4FBC165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464E-26FC-7142-8003-16CCBDC14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5A51A-4723-4D48-8DE7-A4178D112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16732-66FA-7A45-99FD-3DA847F21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1342-A982-8949-A590-3E74C0019FBB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302A4-6629-9D45-B631-61E98024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7C1D8-9533-0E41-8E96-AA7A0F28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6BE5-5CF3-4B4E-895A-0BB98681F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7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01E4-4233-8046-B13D-085E49E9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853A7-2CFB-6741-A58A-80E5F0DF5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3C238-FE1C-DF47-BC7B-A4D92C8AE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8CCA4-A32D-9F4D-855F-18207E6E6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D0F65-90F2-6D4C-84CF-EA33C5CC8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246B9-416D-EA4B-847F-65B68842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1342-A982-8949-A590-3E74C0019FBB}" type="datetimeFigureOut">
              <a:rPr lang="en-US" smtClean="0"/>
              <a:t>7/7/20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F00569-1B6A-7149-8C7D-4B95501E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497AF-8060-AC41-B6F9-A0D41FD4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6BE5-5CF3-4B4E-895A-0BB98681F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8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08EBC-4450-2147-B6DA-EC0BE60F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EE150-6305-8B45-851B-D400BF60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1342-A982-8949-A590-3E74C0019FBB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4813A-6F09-BA40-86AA-595F1CEA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B33BE-EF54-EC48-9552-407B371F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6BE5-5CF3-4B4E-895A-0BB98681F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6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C83A2-BCA0-D140-BF82-E5CA00DE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1342-A982-8949-A590-3E74C0019FBB}" type="datetimeFigureOut">
              <a:rPr lang="en-US" smtClean="0"/>
              <a:t>7/7/20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3AEB2-831F-6D43-B4A8-3D09D6BF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CA8B5-0478-3E49-BFEC-06E50409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6BE5-5CF3-4B4E-895A-0BB98681F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2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548E-5240-0344-8F24-6B0F93F4E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D1EE-1CC6-E94C-A09A-BF7B2B0F3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3215-7485-6F41-9DAC-32EF93E75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E4FCD-0B69-5D4B-9341-626325E0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1342-A982-8949-A590-3E74C0019FBB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F1887-A7D3-1149-9E8A-A22FB199C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09F12-9A69-E348-BE6C-3CA3D1BF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6BE5-5CF3-4B4E-895A-0BB98681F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2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E322-5524-AD4B-ACF0-8BCDD44FA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12597-1BB2-E44B-85E4-452AABE0C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096D6-81BE-2946-85A9-B2FBBF540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B338E-32B6-2348-92D1-030B2D3C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1342-A982-8949-A590-3E74C0019FBB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C40DA-26AF-7343-90DA-CCEFD106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E258C-990E-AA4B-A347-9061ABE5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6BE5-5CF3-4B4E-895A-0BB98681F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6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08907-BE34-C24E-BE25-21359390C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6DEE1-08B9-6F4B-8EF6-93854B2DB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9ADBD-072E-D242-A7FB-313D377F7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A1342-A982-8949-A590-3E74C0019FBB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9EA13-83EC-E845-B111-867F2B701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1555-DD47-024D-BC1B-9B762DF50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D6BE5-5CF3-4B4E-895A-0BB98681F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2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FDB464-1380-FA47-8711-B0D621597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76" y="0"/>
            <a:ext cx="2560320" cy="2560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7787AF-1CBE-A040-BB6A-195CA867F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944" y="36576"/>
            <a:ext cx="2560320" cy="2560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994278-887F-134D-8D37-EA90DC264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312" y="36576"/>
            <a:ext cx="2560320" cy="2560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89A10C-9341-644C-9B43-94C28E0FC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0680" y="36576"/>
            <a:ext cx="2560320" cy="2560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613B72-3A06-284E-A5AD-81F8156DEC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76" y="2148840"/>
            <a:ext cx="2560320" cy="2560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7DC8C3-FFE5-B245-B8CB-FA630AE0C2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1944" y="2148840"/>
            <a:ext cx="2560320" cy="25603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82797B-3495-F44E-AED2-98B9CB5022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0680" y="2148840"/>
            <a:ext cx="2560320" cy="25603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A2D8A0-F509-5341-A1BC-7A55E3EACF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576" y="4297680"/>
            <a:ext cx="2560320" cy="25603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411996-53D3-5246-90EC-449179F4ED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61944" y="4297680"/>
            <a:ext cx="2560320" cy="25603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238E9F4-6E99-F648-8CF7-51CA729941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06312" y="4297680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8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Ross</dc:creator>
  <cp:lastModifiedBy>Tim Ross</cp:lastModifiedBy>
  <cp:revision>1</cp:revision>
  <dcterms:created xsi:type="dcterms:W3CDTF">2020-07-07T15:48:12Z</dcterms:created>
  <dcterms:modified xsi:type="dcterms:W3CDTF">2020-07-07T15:50:50Z</dcterms:modified>
</cp:coreProperties>
</file>