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13E-84C6-A34E-AAF7-0C065DA9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39EB-2F1B-2D44-9CA3-97C0B75E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4129-F937-FB4E-8B12-EFF58A2B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C07E-57D7-F544-ACDE-A9DE5634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75CA-4698-F149-95DC-97E122FF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DD7C-A8DC-DF40-9331-2EC6A121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0D4F-3F1E-6F46-B1AF-8B004A970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7D64-C84D-D845-8BB4-86D207DE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546A-5DCD-4149-A189-7248A20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D9B0-70D0-1D47-99AC-E00A0C14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F75C9-663D-5943-ADB5-D2F2B2CC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9F900-CD60-4949-956F-95D4DA24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F345-A66C-7445-BFF4-A0862C5A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E316-0396-EB45-8728-CCC99A17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DCF8-E191-3749-8816-A1D707CD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E0E4-F73D-1C45-90F0-37074C89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01A7-8746-D74E-994C-A7D93735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3F61-0156-AA47-8CEF-AF967FD7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E51F-AAB8-D048-B0AF-A874EE4E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39DE-3107-BB40-B983-7136C31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8674-6244-5944-9C54-B1DA55AF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22FB7-19A4-C543-A8F4-689F5ACF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385C-1BEC-E64F-A978-91B6C9B5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8F8C-AFF9-CD44-B335-FBD2FD38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7927-11D9-4C4A-A158-9D56AF2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1011-07E1-6246-A77C-9DE36617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54AB-3037-3746-9C5A-AF6E1695D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D9EF1-F318-4C4A-8AE4-5E7856A79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245AD-05A0-B143-9198-910056D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A4EF-3696-BE46-A4E9-629B408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E1A96-245F-C54C-82A2-7331CE33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92-6EB0-654F-8776-F400046B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3ED7-D784-C24B-AF29-7B4D430A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BC474-C9B8-9949-8B14-BA22C0A24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38719-EA24-8B42-8A83-0E2B3F79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FB3CB-05D4-8845-A90E-DCEB1B8AD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B32EF-B1CD-6C44-8FC2-7C7AEF88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551EA-1F03-7E42-A9FF-94EC2480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2E3CA-3492-884C-B8A6-F9B95BE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B600-6D8D-894D-B31C-B3098D1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7E5E4-AFA8-A641-8EE4-025D2FA1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CBE5A-F340-804A-BD7B-76BEDC0A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2AEA9-B0A8-B944-A33B-F34647C8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284DB-44C2-AB44-B57E-CF41E221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0418F-E035-3843-B05B-00DD1B66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09D2-C3DD-1A4D-92EC-002CA0D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FDDC-59FC-7740-8236-BBC826B2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F90E-742C-D643-BFE4-23815BD2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D125-F874-1542-A495-839B0221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20F0-8426-1241-8EBB-1EB734B2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4CCB-6DFA-7A4B-8FAC-02AEBD1D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8B1E-9BB8-2A42-A243-39E79EBA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052-3B4B-A047-9BC6-C2F1501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B3C07-C89E-9049-BB05-41F25D46F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D0D1-F6B5-E442-8978-6F5C4A9C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1541-4743-044A-8B10-D16EAACB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3DD-69FE-4741-BAD5-473F9023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635E-188F-384E-8F7D-36D7868B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991A2-2A3F-A341-AA2D-3C316FF1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769C-ED1A-8648-829D-002E4D24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0889-77F0-B248-B5EB-B1DEA2397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980D-459A-4E40-82A9-C7821270F849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3533-45F8-B54B-B8A7-30A91B37C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DCD57-50B0-044B-AB61-8691CABEE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C860-3E07-FD48-A333-12CCF66C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4A633-B3DF-3641-A0B6-0AB26BE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1A3CC-EF42-BE4F-B7AF-742B330E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12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EACEF-8E45-1941-82D7-982B54048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16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811C8-6DAE-9B49-A54F-4E07B3A2D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920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B86267-4F10-E44E-BEF2-3C2AA1E57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08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9C3C05-E5B3-BF4A-9E8D-551059D27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912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5BB388-219E-9645-98E3-B38D6EFAF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920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9B1329-A931-FA4E-8740-53D03C4614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408" y="429768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2A41FB-CC54-C141-8F3D-E71F3A384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2864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5AE888-0F96-1849-BC87-D7CDC5E061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5416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2020-07-07T15:39:51Z</dcterms:created>
  <dcterms:modified xsi:type="dcterms:W3CDTF">2020-07-07T15:43:30Z</dcterms:modified>
</cp:coreProperties>
</file>