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7A5B-0C17-8342-8BC6-1BE2C39BF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588A1-DD98-8F4C-900C-E77315825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9178-4F84-B348-AA9B-0A16DF91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71ED-0A65-AB47-BAE4-BB6D2A47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247D-28DB-C94D-AD94-AE5CA789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9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EEC8-4F35-1943-ACBA-C75647D4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1108-3827-E24F-90CB-BAFFD1B51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11B7D-D033-6D49-BE35-50B1DCEC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6304-970F-2E4D-820B-9D9F0DDF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F101-3D17-A544-B505-537792BF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48528-4D78-1347-B255-1F1984505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0E7F5-005B-3841-B93B-A365225F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41BF8-21FB-974F-B7E0-A6C033C9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E1B05-3B00-9149-B6D0-C43BAF8E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3BDD-5CFA-0540-AEAF-FD6A152A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BEFC-B9AA-C94B-8D05-20583333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8B8E-48BF-0546-BA70-3E15F00B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4E31-4354-FA41-BBC2-5F2B33FC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0ED60-0076-F34F-8AA9-02685535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FB41-82BA-8744-BA45-47A8226E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B76D-04FF-CA4A-B31F-8275F90C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8993-FA02-8F47-A568-7A3A7428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1731B-E403-2D4F-8535-1162216E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3A0C-565B-4F40-AA5D-950D6B02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3C62-B209-6746-895E-54C85E18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3183-41CA-A341-9891-7AB4490F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18A8-63F3-B143-9441-079504A44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4E2DA-9CA7-EE4D-8AE0-48242C07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53735-ADC3-A741-BE8E-EBDC4856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6D50-0C0B-1A40-8BA6-997A032B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A8E3-FAC1-994B-97D3-8BEBA645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C82F-202D-1846-8AD7-5F402935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2D542-1E6E-0A41-BFDB-78E79800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DED01-9182-F843-9598-DC80B846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73195-7690-4D41-B8A3-8664E40CF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26D27-6EB0-8643-9012-45A15DBD4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07AED-6820-9648-8A4C-3FD087CA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27752-3941-CC48-AF1C-88D68A94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A023F-9986-2E45-A33B-1350FB3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5EAF-C1D3-9240-90DF-D5AB2BC6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46333-EEC7-8C48-81D1-A814E976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C5E86-0032-8C43-AC3C-779968AB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62A04-1871-294A-95EC-20D6855D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47C44-67ED-934A-9CC1-F9F7E0D5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099C3-DBBA-4146-84DB-2F8AB2E7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09886-1876-6B45-BFCA-80C1B839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14A0-1DD3-4641-AB22-32770BD4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EABB-4B46-F845-8F74-9304CFEE5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4FC46-C4A6-F54B-8688-D34C586D2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DC285-1228-5948-9939-1953012D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B569E-2234-4F4F-83FB-1116809A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C1BF3-9768-5442-B0EF-1FC45EEB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A20C-2FFC-1048-887D-8359019D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FC318-2A55-7240-806A-05B4F4D97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A1E31-F6EF-FA42-B0C5-A928E1697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6FD31-E230-7141-8FE7-C7C325B1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A488-0B16-4D4A-9818-06294F28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5221D-3A63-9C49-80CE-B1DD716B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4DE1D-69A4-DB42-AB43-0B4CF813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CFE0-FE11-C54E-B819-FA9EF883A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87B11-BF69-EF47-A489-6F1B75320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C761-5E58-7D44-A228-FB0AF25404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0A487-1791-5D42-9C9E-824F37AB6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70C2-F75A-0E47-A3BD-63F85FB45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A465-4E4A-6047-87D4-BB936431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8F2B16-1226-8241-8EB9-B283F20C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2560320" cy="256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992C8-1309-434C-996E-269678400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912" y="0"/>
            <a:ext cx="256032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8FE45-9588-7C4B-B74A-FD2430CD9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24" y="0"/>
            <a:ext cx="2560320" cy="2560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5AD9B2-5B82-C143-B113-B7613429F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736" y="0"/>
            <a:ext cx="256032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5D9FC4-E2DE-F642-8AE9-1E382EF5A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148840"/>
            <a:ext cx="2560320" cy="2560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A85875-A409-F444-9B60-C90EBB3828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320" y="2148840"/>
            <a:ext cx="256032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F8B900-6E81-904E-8BD7-9AC2AC4670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0824" y="2148840"/>
            <a:ext cx="2560320" cy="256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3E5F1A-B355-1940-9D35-EC2E1A0946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5736" y="2148840"/>
            <a:ext cx="256032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04769B-5EF5-F840-A091-4F5BFD1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" y="4297680"/>
            <a:ext cx="2560320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8C13E8-2C97-D94D-BD43-0D68BD533E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1320" y="4297680"/>
            <a:ext cx="2560320" cy="2560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A353B5-0C9C-A948-80D6-B5455093AE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0824" y="4297680"/>
            <a:ext cx="2560320" cy="25603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9F9036-FF79-BE4C-B66B-8638285AE4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55736" y="429768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Ross</dc:creator>
  <cp:lastModifiedBy>Tim Ross</cp:lastModifiedBy>
  <cp:revision>1</cp:revision>
  <dcterms:created xsi:type="dcterms:W3CDTF">2020-07-09T14:50:07Z</dcterms:created>
  <dcterms:modified xsi:type="dcterms:W3CDTF">2020-07-09T14:52:49Z</dcterms:modified>
</cp:coreProperties>
</file>