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D7A-FA6B-354B-A0F9-C0499E6F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0EB0B-0916-E14F-9D3E-1A543E7F3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17A1-A842-8C4E-B782-35326A12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3265-9F80-8348-BAA8-DBAE61CF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FACE-6B3F-4A48-9EAC-E42769B8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9B11-4E16-5F48-9259-23AA3E93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40C92-FE51-1E44-BA21-E14D4524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F6D8-93C5-D14D-BBEC-45B1A03D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288B-CC87-BB42-B8C5-329B92C4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F0FC-719D-B242-9591-9B50D654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7CE4-675A-0B40-B51C-712EB7F4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7F5EC-6B16-DE43-B29B-319CD1F6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B014-A7B2-6342-9BF5-E93C1779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02AC-0382-9C4E-9D43-DA975D0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9E70-4B21-BB4F-B8B4-B5432758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F1F-67C7-944E-9AD5-BA9172B3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15A8-BC7D-034D-9F68-6AA1E0A7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CBCD-55EB-1C45-8281-0FEB726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0D69-1D5D-104D-B13B-C7907068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52CF-4098-FE48-A32B-834FEE0B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3F4-7F17-FE40-83BD-4BCB64B3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E622-4E56-EF45-90E8-2C27076D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BC0A-4C68-DA42-B251-BFAC1C7A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F35E-A05C-5B49-812F-64E68FCB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DE30-B457-8941-B11F-BF2044EC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982-4EDF-944B-8C48-8CF9D4A4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1D3E-7CC0-5E41-856D-F77517AA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7AEC1-9A76-7348-A450-534A15E9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A769-85CE-544F-AA6A-A989DC2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2F719-EF89-EB4D-8169-48308E8E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F13C6-36FE-7E4F-86DB-5AB54AF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E5F-2824-CE4D-A6EC-4648E59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8708-4A21-924E-8499-08A1F29F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EB06-D710-6B49-80DF-2C162907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3675-57EB-F94B-8F73-E7254D441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6197-014A-7949-AC16-2E747A4C9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6D2B0-85B2-0644-B3FF-0667BC63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57A96-6508-8641-8BF0-38E67823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9AA98-EFC2-724C-AB17-6F73F596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F9A5-EEBA-054E-8F1B-481EC34D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BB2E6-012D-7A49-8B52-039E9136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B08E-526B-7642-B801-D5231BAD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8C7B-10F9-2D46-B2E5-C4D13785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E4C5-4C6A-F44F-8AD6-2E2851F3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C9E97-15B9-874B-91DC-A2A0260F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7103A-3873-F047-AB49-937913C7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EAD-5E47-2646-97CC-4B1A2AE1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A259-A62F-A147-A8BA-84448F56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91A1-42A4-8247-82B7-EFF043A5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24C0A-04DD-0B4D-94BB-7AD953F5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6F7F-2034-624C-B14A-89AC0535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7846-D34C-EB48-9A3B-54378380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7A01-C575-144D-9C6B-443F92D4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14C69-29FB-6F48-A01E-3DD7F3B14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80F8-60E2-3442-85BF-9924E03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F1525-10EC-6B4A-966B-163F21FC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F9C9B-A525-1043-911C-EF411693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C14F-8CBC-6447-8152-022300F2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5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F341-D203-F941-808A-2CF6DA76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78E3-F464-4F4F-B0AD-07492685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4A34-A8A3-5D4C-A199-0FC00D8AA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89BD-3F60-E146-822B-E6EB72701DB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2328-3D5B-B041-A8A5-6808F9AD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42F0-224E-7442-80C1-DEBB1D4AA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B9A8-823C-EE4F-805A-E2196D11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251A5-3BD4-074E-A4E7-A14D5F21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0C437-4273-1A44-A437-DD3E1354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52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38997-67C9-254A-BBB3-8FD8C7250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80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42182-67C5-4640-B6B4-33E4855AD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208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584FF9-CB11-2648-AEAF-1FB7674FC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24" y="219456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221FE-0772-FE4C-9B22-2262BE9EC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352" y="219456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90A86C-94C1-9347-9B45-7F475A3F6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424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0931F7-07DA-4543-96E4-30A460C5B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208" y="2194560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EEEF52-A52C-7D4F-AD38-EFA59BCA0E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80" y="2194560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3E374D-4EEE-9041-8C40-EA7CE2969F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352" y="4297680"/>
            <a:ext cx="2560320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6199E2-4398-904D-B48C-CCE2EAFA44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0280" y="4297680"/>
            <a:ext cx="2560320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C5FBC-6973-FE4D-88D8-A9183A0714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3208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2020-07-09T14:44:27Z</dcterms:created>
  <dcterms:modified xsi:type="dcterms:W3CDTF">2020-07-09T14:47:52Z</dcterms:modified>
</cp:coreProperties>
</file>