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275F-26E9-9242-89F3-81BA1F6C2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3B9C3-9351-C94C-82D2-8AC3EEB51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87CD-D6D9-FA4B-94B1-D89D8B6C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C5EC4-F212-BE4B-9E53-B66E76E9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A2A9-FA0F-5540-B9BD-31F6D050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5CC6-CFE1-5245-87F7-EE684B04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D0B6B-F69C-DE44-A247-5B794213F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59BB-449A-9948-A112-2E9CA927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652A-3260-5D45-9933-4990F650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F618-381B-CA45-8603-1A5A43E4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749C9-560E-0A46-89C2-830B374A7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6691A-F592-2541-A567-208433470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63EA-90DB-4945-B86A-3A55A4F5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0F31-1E26-9D4F-9221-88F9A300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FBE-C914-CD43-A813-41EFB413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0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5A3F-BB05-9046-874E-33966FFC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DBB6-D92A-0C46-8613-8796649CF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65D0-7F18-8442-8649-F3F5F3E7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3350-2D6F-904C-907C-EBF3BD21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F20E-A161-054D-B9A1-1EF44DD0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5573-DBE4-AE4E-AAD1-A13DC553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6A220-1E20-2248-9E80-CD8331A6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E8D3-85A9-E24B-A289-7D9BCF24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043E-1D33-E249-A01F-18238AE9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0C07-B78D-C244-ADEF-AFC41AD5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05B2-C10A-FC42-9AD4-79A80C10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51F5-D279-6349-92DC-7B7FA01DA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37848-4D58-FF45-9024-FE1EAB8B7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1BEF-7979-314F-AC3F-46BBAE26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3D0B1-B920-9F4B-80DE-95A0D715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C6B2D-C6FD-CB4A-92F0-45DEA793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C49C-D903-E841-81FF-BD7B1B10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B31C6-28C7-0F48-8B99-EA499088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FAA6E-9F98-3241-80EA-A54FA9D1A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DE7D5-FC71-684C-8BD3-606598BB3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B4D95-0E34-EE48-8E11-DBA114DFC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F43F5-A6F9-D64A-AFB3-A0D02288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0E0E2-2CC3-7F45-B212-2AD19944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EFD51-3F05-3946-9EE8-A6417268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CFBA-27F0-E040-8CE7-95181C5C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E3234-F478-194E-BE37-31640B83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968C3-3428-BB4D-B89A-6A8E9ED3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08189-9E30-7A41-81FC-B4A8A66B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43674-FC51-0148-A2FA-C1381828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EC9EF-AE47-324B-A552-F9088574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530C-4C94-A840-AFD8-F1CBBAE7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3E70-5662-D04F-90D7-3483B211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F6CA-6DA8-C94F-8DE5-D4B17D9F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DD2DC-8BAA-E94D-AB91-5844CB2B6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5265A-E50A-704F-8689-8BCD845F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CFE51-46A7-AC4B-94A5-0E4AC27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F11F-AE30-AE48-8A23-C395E876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CB2B-A782-FE40-A091-C79561F9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01D40-6B28-E642-A0A7-510C156DA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E85D-7D68-4148-AF7F-518D2548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0DF22-E9B7-5D40-8C91-8BC8EB09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EE351-D3E5-C94A-8330-62985C70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3D77-AD63-5E43-BBA6-AEBADEC2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5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35F91-3E3C-804C-945C-E8FD3B19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9ED30-31CF-1B49-9A50-95518E0C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072F-69F7-C344-A9F0-B95BBF777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F6BB-CFDD-E647-81D0-6927D8B81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C445-95DC-214E-B9DF-32B4F3AAA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927D-34D8-D54F-ACBF-AF3C9CE11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BA722-B5F9-594D-AB0C-C5521C94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2A1742-408D-4E40-A6E9-BF537138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8B5DF6-266E-C149-87E2-42873DCB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68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28906-A68C-ED42-B272-4101640AC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584" y="0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276CB-A627-5140-B148-B07834DF6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0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CD27C9-9B11-9E40-96F3-520D8542A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52" y="2029968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09337D-EB07-3642-9811-41CDEFD6B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2029968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1A3C76-A506-EC42-9268-6E3C36B1C9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152" y="4059936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9DF6E8-EEC5-5543-808C-9F1289575C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5368" y="2029968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A09D47-5019-1D47-AA3C-FBCA38FE21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5368" y="4059936"/>
            <a:ext cx="2560320" cy="2560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17FD48-1C64-5547-A480-149567724F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6584" y="4059936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6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2020-07-09T14:52:51Z</dcterms:created>
  <dcterms:modified xsi:type="dcterms:W3CDTF">2020-07-09T14:55:50Z</dcterms:modified>
</cp:coreProperties>
</file>