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77E2-29B7-0F41-9369-36AA583EF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7367C-0679-C443-BD94-EA9E22A10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CD02E-055E-804D-B71E-CBD45F7F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CBED-6A72-8F44-B32B-1238E7E6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A07A3-57A7-B14C-86D1-25C47200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7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B8F3-1492-A645-A8C2-67835397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4F6F-7989-F746-ACE8-5F0956B2C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EA2F-7EB3-F147-9CAA-05EC2B8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6CCC-DE1D-064F-BF59-8BF67005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D1E7-068D-5A47-BF8B-FD4CF81E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D2B90-3C78-5B4C-B433-75DADDAC9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9499B-AA63-C641-A4F3-B1C6BBC7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9C65-F04F-AA42-AA2D-DB187ECD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4FC8-7C16-4E48-B344-7C4A550C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C3AB-D355-D14B-88C8-4BD2F7B4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6A7D-2336-4B4F-9D7E-123DA3E8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ADC-38C0-7949-B124-5ECBC00C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55CC-9748-3547-97B1-C6FFA66A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2B22-A0F1-D345-A166-02B0E407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DA29-D832-6644-9739-AF8F36EF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8B08-BA0F-A346-A137-4F721421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5B48B-C533-8E46-8918-3C15B9DAD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3586-390A-0049-BFD8-FD15DE07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1ADC-30F6-744F-9E3A-15B860A0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AE56-E050-B546-BC3F-56024B0D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98A5-2072-9347-A735-4CF20CFB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B4E7-CC44-6F48-AFA7-7669FFDAB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1A5E-7B1F-204A-AB5E-B38E0BF7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CFD68-139E-2049-9C6F-EA2057D3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7097-5671-E143-A5CC-ACE0225C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C932-FA2D-B44C-BFD0-C11B781A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E25D-A388-A847-A87B-48BE34CC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9BE4-EB3E-B940-B54D-63537C0C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B45C9-01BD-3448-B173-A52D1F8F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D1E85-FB10-DF42-942F-91CC37BC4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F50AC-8889-BB48-9787-1353590F4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471E1-CCA6-F14F-B261-2C8A7876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EF401-83B1-8448-A9E3-85754CBF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8B1FD-C037-1B42-B461-62D6E2FD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92C-0FA7-BF4A-904E-BF3C3B2D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9DF50-90CB-2B4E-A6FB-CE0D6A86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90F98-E001-2543-B856-AB629BE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49FA-3C85-804C-A436-C40786BC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0D2F9-DC0F-BF47-84E0-36803AD9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9AF02-29C0-C74F-B3B9-2380DB42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BA965-B280-1C49-9C5D-7B7D1AC9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5237-BE0A-8A4A-9960-57439B42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AB68-C514-B64E-85FB-462C7A9D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EC9D1-9274-684B-9B78-D3FA7DF8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9ACA6-81C1-9948-9A71-AE3BD686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B277D-A819-C741-9F78-FF2D13E3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E1123-CA27-BB44-9B8B-E3832B5B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C8B7-BA45-554D-926A-2310E55D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A4480-058E-9B49-A77C-48A5E9267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850B-DF26-F347-91FA-710D90439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A594C-EC42-4A47-BDF8-26952C33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8911E-25E1-1F4F-A7EA-813474EB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E25E-73B0-664D-B999-06B5052F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4E34F-4A23-3040-B9CB-180F0F1F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8BF5F-6FC2-D848-9196-016472DB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3B7DE-8F11-BC4C-A298-27C52EBF8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E47E-AFF3-934B-9F63-4376DE00165D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051B-B5E7-8F49-97D3-C5048901F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1A3F-AD61-4A43-90C1-3D8FA77D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3E0A-B30F-CC42-B35A-2B46D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0567A-8187-DF41-83EE-E8768397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09CA8-4695-1142-A5DE-E13E06F3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28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C167B-63C3-2F44-9B10-194D1498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432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1D5E0-143C-A846-9D54-9F4571C93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936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ACA820-FF59-1F49-B758-42D85E844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24" y="2148840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CBFF94-649F-2C49-9F62-4EA2C3884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3928" y="2148840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3E969A-B220-6542-9E39-09F96E9857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2936" y="2148840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802155-E607-2047-9F8B-AF244414DC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424" y="4297680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D47740-DEE3-2749-8C33-FF12E9C031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3928" y="4297680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8B2B03-F219-A348-9044-96DA77492B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432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8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2020-07-09T14:47:56Z</dcterms:created>
  <dcterms:modified xsi:type="dcterms:W3CDTF">2020-07-09T14:50:00Z</dcterms:modified>
</cp:coreProperties>
</file>