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86"/>
  </p:normalViewPr>
  <p:slideViewPr>
    <p:cSldViewPr snapToGrid="0" snapToObjects="1">
      <p:cViewPr varScale="1">
        <p:scale>
          <a:sx n="58" d="100"/>
          <a:sy n="58" d="100"/>
        </p:scale>
        <p:origin x="1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9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840C-BA0F-BD46-B6FA-3321C63F1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EA39-127E-BF47-9327-BFB7864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35BB0-9B1C-8441-B4C6-DF7034F9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145" y="963168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F0F26-E021-3F45-8916-3F3331C0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73" y="9637627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B2767-A023-9949-9605-E3551C4DC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34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40BA27-7D49-764D-B824-052C15236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E84F00-2735-EE40-8BAD-C6026D1D9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367" y="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7C4243-76EF-7344-B3A7-C1108F066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233" y="2290088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F95444-F4B7-2240-88C5-082F412088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799" y="2294476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7E2A7-9C8B-154E-B317-03466C7A6A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364" y="2290088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D77EE0-97FE-094A-8AA4-40553D5027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233" y="4690203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1676C2-89C1-BC4F-94F0-418D2F47F6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2799" y="4726259"/>
            <a:ext cx="2560320" cy="2560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242FCA-385C-1E46-972A-DAA55252EB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3366" y="4690203"/>
            <a:ext cx="2560320" cy="2560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FD3B43-8C0D-D24A-8FDB-CB6BD85697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2233" y="7259443"/>
            <a:ext cx="2560320" cy="2560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673CE5-648A-4047-987F-ABCEA15917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2799" y="7266879"/>
            <a:ext cx="2560320" cy="2560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408FF3-8F37-4449-9D39-6E79F22CEF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93366" y="7246063"/>
            <a:ext cx="2560320" cy="25603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3480E4-F95F-8347-9B7E-87DA63790BA4}"/>
              </a:ext>
            </a:extLst>
          </p:cNvPr>
          <p:cNvSpPr txBox="1"/>
          <p:nvPr/>
        </p:nvSpPr>
        <p:spPr>
          <a:xfrm>
            <a:off x="2157759" y="9521801"/>
            <a:ext cx="13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301B5-8D8A-FC4F-8610-F0C173264897}"/>
              </a:ext>
            </a:extLst>
          </p:cNvPr>
          <p:cNvSpPr txBox="1"/>
          <p:nvPr/>
        </p:nvSpPr>
        <p:spPr>
          <a:xfrm>
            <a:off x="5604231" y="9549679"/>
            <a:ext cx="13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R^2</a:t>
            </a:r>
          </a:p>
        </p:txBody>
      </p:sp>
    </p:spTree>
    <p:extLst>
      <p:ext uri="{BB962C8B-B14F-4D97-AF65-F5344CB8AC3E}">
        <p14:creationId xmlns:p14="http://schemas.microsoft.com/office/powerpoint/2010/main" val="40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3</cp:revision>
  <dcterms:created xsi:type="dcterms:W3CDTF">2020-07-15T16:55:39Z</dcterms:created>
  <dcterms:modified xsi:type="dcterms:W3CDTF">2020-07-15T17:19:08Z</dcterms:modified>
</cp:coreProperties>
</file>