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55"/>
  </p:normalViewPr>
  <p:slideViewPr>
    <p:cSldViewPr snapToGrid="0" snapToObjects="1">
      <p:cViewPr varScale="1">
        <p:scale>
          <a:sx n="62" d="100"/>
          <a:sy n="62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82BB-442B-DF4D-96D7-3D39D29F21C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2D1F-417E-1543-B6BE-380A77E40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2BD88C-3CB1-3540-90A3-756A631F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2E566-7BA4-CC43-A369-2318F8BC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308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B8055-4702-B647-BEBA-861697C1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72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A7827-7680-2648-A47B-9DD1DD491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44" y="2144684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72BDF5-A380-2B4A-8A95-010E8A662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308" y="2144684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5C569D-D7A0-AA4E-852D-EFF3A9F7D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671" y="2144684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A3CCCD-10A6-9D40-AEE4-AECE3DAFDB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44" y="4289368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0E9B4A-479C-344E-B3FC-731D914D1F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5993" y="4289368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6DFCB0-9C73-5D43-95C5-E371F0B06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042" y="4289368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40B919-BF87-8144-81C2-0AFC9D4D4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574" y="6434052"/>
            <a:ext cx="2560320" cy="2560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31FA23-4C1F-964A-8262-D67048490B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4308" y="6434052"/>
            <a:ext cx="2560320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141367-8F4B-494A-9ED4-E39006476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1042" y="6434052"/>
            <a:ext cx="2560320" cy="2560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098C8B-D097-F04D-95A9-9133A0BE5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687" y="8994372"/>
            <a:ext cx="2560320" cy="2560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BCE00E-0324-FA41-8B4D-75F21DEE80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87679" y="8994372"/>
            <a:ext cx="2560320" cy="25603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025099-B180-E845-8118-2CD2826F24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17671" y="8994372"/>
            <a:ext cx="2560320" cy="25603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7B5AD0E-3299-4049-9CDB-BAB6A93D9963}"/>
              </a:ext>
            </a:extLst>
          </p:cNvPr>
          <p:cNvSpPr txBox="1"/>
          <p:nvPr/>
        </p:nvSpPr>
        <p:spPr>
          <a:xfrm>
            <a:off x="3915394" y="8994372"/>
            <a:ext cx="1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57A0D-D99B-8144-B512-662B59CCF0C8}"/>
              </a:ext>
            </a:extLst>
          </p:cNvPr>
          <p:cNvSpPr txBox="1"/>
          <p:nvPr/>
        </p:nvSpPr>
        <p:spPr>
          <a:xfrm>
            <a:off x="6928757" y="8994372"/>
            <a:ext cx="1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R^2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A68EB8-56A6-934A-899C-1F2E2E1C0E0B}"/>
              </a:ext>
            </a:extLst>
          </p:cNvPr>
          <p:cNvSpPr txBox="1"/>
          <p:nvPr/>
        </p:nvSpPr>
        <p:spPr>
          <a:xfrm>
            <a:off x="918660" y="8994372"/>
            <a:ext cx="1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272568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2</cp:revision>
  <dcterms:created xsi:type="dcterms:W3CDTF">2020-07-15T17:19:12Z</dcterms:created>
  <dcterms:modified xsi:type="dcterms:W3CDTF">2020-07-15T17:24:32Z</dcterms:modified>
</cp:coreProperties>
</file>