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</p:sldIdLst>
  <p:sldSz cx="6858000" cy="8229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/>
    <p:restoredTop sz="94686"/>
  </p:normalViewPr>
  <p:slideViewPr>
    <p:cSldViewPr snapToGrid="0" snapToObjects="1">
      <p:cViewPr varScale="1">
        <p:scale>
          <a:sx n="92" d="100"/>
          <a:sy n="92" d="100"/>
        </p:scale>
        <p:origin x="8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346836"/>
            <a:ext cx="5829300" cy="28651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22446"/>
            <a:ext cx="5143500" cy="198691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B95C-71D5-AF4C-816D-475C270AB9CE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2051-917F-B440-A7F5-361F1A25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1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B95C-71D5-AF4C-816D-475C270AB9CE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2051-917F-B440-A7F5-361F1A25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3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38150"/>
            <a:ext cx="1478756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38150"/>
            <a:ext cx="4350544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B95C-71D5-AF4C-816D-475C270AB9CE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2051-917F-B440-A7F5-361F1A25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5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B95C-71D5-AF4C-816D-475C270AB9CE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2051-917F-B440-A7F5-361F1A25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051688"/>
            <a:ext cx="5915025" cy="342328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507358"/>
            <a:ext cx="5915025" cy="180022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B95C-71D5-AF4C-816D-475C270AB9CE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2051-917F-B440-A7F5-361F1A25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6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190750"/>
            <a:ext cx="291465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190750"/>
            <a:ext cx="291465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B95C-71D5-AF4C-816D-475C270AB9CE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2051-917F-B440-A7F5-361F1A25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9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38152"/>
            <a:ext cx="5915025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017396"/>
            <a:ext cx="2901255" cy="9886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006090"/>
            <a:ext cx="2901255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017396"/>
            <a:ext cx="2915543" cy="9886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006090"/>
            <a:ext cx="2915543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B95C-71D5-AF4C-816D-475C270AB9CE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2051-917F-B440-A7F5-361F1A25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B95C-71D5-AF4C-816D-475C270AB9CE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2051-917F-B440-A7F5-361F1A25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1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B95C-71D5-AF4C-816D-475C270AB9CE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2051-917F-B440-A7F5-361F1A25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8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640"/>
            <a:ext cx="2211884" cy="19202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84912"/>
            <a:ext cx="3471863" cy="584835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8880"/>
            <a:ext cx="2211884" cy="45739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B95C-71D5-AF4C-816D-475C270AB9CE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2051-917F-B440-A7F5-361F1A25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0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640"/>
            <a:ext cx="2211884" cy="19202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84912"/>
            <a:ext cx="3471863" cy="584835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8880"/>
            <a:ext cx="2211884" cy="45739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B95C-71D5-AF4C-816D-475C270AB9CE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2051-917F-B440-A7F5-361F1A25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2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38152"/>
            <a:ext cx="591502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190750"/>
            <a:ext cx="591502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7627622"/>
            <a:ext cx="15430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95C-71D5-AF4C-816D-475C270AB9CE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627622"/>
            <a:ext cx="231457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627622"/>
            <a:ext cx="15430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12051-917F-B440-A7F5-361F1A25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CBE48F-301C-7040-BF41-1679ED951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77636"/>
            <a:ext cx="6851695" cy="53443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871F8B-849B-1747-8DD4-1F440B820193}"/>
              </a:ext>
            </a:extLst>
          </p:cNvPr>
          <p:cNvSpPr txBox="1"/>
          <p:nvPr/>
        </p:nvSpPr>
        <p:spPr>
          <a:xfrm>
            <a:off x="2424545" y="304800"/>
            <a:ext cx="232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Calanus finmarchicus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C62F4-5FE6-CC41-BE0A-2C37C7C06BAD}"/>
              </a:ext>
            </a:extLst>
          </p:cNvPr>
          <p:cNvSpPr txBox="1"/>
          <p:nvPr/>
        </p:nvSpPr>
        <p:spPr>
          <a:xfrm>
            <a:off x="526472" y="992970"/>
            <a:ext cx="55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E99E7-B521-FD4B-B864-806837B52B1B}"/>
              </a:ext>
            </a:extLst>
          </p:cNvPr>
          <p:cNvSpPr txBox="1"/>
          <p:nvPr/>
        </p:nvSpPr>
        <p:spPr>
          <a:xfrm>
            <a:off x="3148755" y="992970"/>
            <a:ext cx="55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B2169-17F5-A746-A2E1-F2150D8F5982}"/>
              </a:ext>
            </a:extLst>
          </p:cNvPr>
          <p:cNvSpPr txBox="1"/>
          <p:nvPr/>
        </p:nvSpPr>
        <p:spPr>
          <a:xfrm>
            <a:off x="5771037" y="992970"/>
            <a:ext cx="65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D2A38-6191-3845-B315-8174DD683C9E}"/>
              </a:ext>
            </a:extLst>
          </p:cNvPr>
          <p:cNvSpPr txBox="1"/>
          <p:nvPr/>
        </p:nvSpPr>
        <p:spPr>
          <a:xfrm>
            <a:off x="526472" y="2406134"/>
            <a:ext cx="55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B00CE-E579-0944-943A-FF4EB2C3B62C}"/>
              </a:ext>
            </a:extLst>
          </p:cNvPr>
          <p:cNvSpPr txBox="1"/>
          <p:nvPr/>
        </p:nvSpPr>
        <p:spPr>
          <a:xfrm>
            <a:off x="3148755" y="2406134"/>
            <a:ext cx="68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731D4F-7345-224F-ADD3-BAD394FBE2CD}"/>
              </a:ext>
            </a:extLst>
          </p:cNvPr>
          <p:cNvSpPr txBox="1"/>
          <p:nvPr/>
        </p:nvSpPr>
        <p:spPr>
          <a:xfrm>
            <a:off x="5771036" y="2406134"/>
            <a:ext cx="55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411C75-789E-DD44-8089-3C2349F929AA}"/>
              </a:ext>
            </a:extLst>
          </p:cNvPr>
          <p:cNvSpPr txBox="1"/>
          <p:nvPr/>
        </p:nvSpPr>
        <p:spPr>
          <a:xfrm>
            <a:off x="526472" y="3819298"/>
            <a:ext cx="55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7BD9C0-9499-4C48-BA18-4DCC810668DA}"/>
              </a:ext>
            </a:extLst>
          </p:cNvPr>
          <p:cNvSpPr txBox="1"/>
          <p:nvPr/>
        </p:nvSpPr>
        <p:spPr>
          <a:xfrm>
            <a:off x="3148754" y="3819298"/>
            <a:ext cx="55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4DF4F9-DB94-CF4D-8EC0-092DB8278BE3}"/>
              </a:ext>
            </a:extLst>
          </p:cNvPr>
          <p:cNvSpPr txBox="1"/>
          <p:nvPr/>
        </p:nvSpPr>
        <p:spPr>
          <a:xfrm>
            <a:off x="5771036" y="3819298"/>
            <a:ext cx="55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98B9F3-3FAC-E048-80F1-7B2F15801AED}"/>
              </a:ext>
            </a:extLst>
          </p:cNvPr>
          <p:cNvSpPr txBox="1"/>
          <p:nvPr/>
        </p:nvSpPr>
        <p:spPr>
          <a:xfrm>
            <a:off x="526472" y="5170628"/>
            <a:ext cx="55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5DD5F2-0B17-024B-BD9A-C33B20476011}"/>
              </a:ext>
            </a:extLst>
          </p:cNvPr>
          <p:cNvSpPr txBox="1"/>
          <p:nvPr/>
        </p:nvSpPr>
        <p:spPr>
          <a:xfrm>
            <a:off x="3148753" y="5170628"/>
            <a:ext cx="68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A442BA-7BB0-7A4E-A2C6-39CC6202244B}"/>
              </a:ext>
            </a:extLst>
          </p:cNvPr>
          <p:cNvSpPr txBox="1"/>
          <p:nvPr/>
        </p:nvSpPr>
        <p:spPr>
          <a:xfrm>
            <a:off x="5757181" y="5170628"/>
            <a:ext cx="55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584037-0F50-944C-A468-8F7B13605269}"/>
              </a:ext>
            </a:extLst>
          </p:cNvPr>
          <p:cNvSpPr/>
          <p:nvPr/>
        </p:nvSpPr>
        <p:spPr>
          <a:xfrm>
            <a:off x="235527" y="4089974"/>
            <a:ext cx="1371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CEDB90-AE13-BE42-99B3-FE20855FE8CC}"/>
              </a:ext>
            </a:extLst>
          </p:cNvPr>
          <p:cNvSpPr/>
          <p:nvPr/>
        </p:nvSpPr>
        <p:spPr>
          <a:xfrm>
            <a:off x="5348472" y="5455158"/>
            <a:ext cx="1371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4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42825E-E7F3-A646-ADFE-9A97A5E1D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7636"/>
            <a:ext cx="6858000" cy="54491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CDDDCA-8FE5-1548-A8A1-27900AB419FD}"/>
              </a:ext>
            </a:extLst>
          </p:cNvPr>
          <p:cNvSpPr txBox="1"/>
          <p:nvPr/>
        </p:nvSpPr>
        <p:spPr>
          <a:xfrm>
            <a:off x="2424545" y="304800"/>
            <a:ext cx="232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Centropages</a:t>
            </a:r>
            <a:r>
              <a:rPr lang="en-US" dirty="0"/>
              <a:t> </a:t>
            </a:r>
            <a:r>
              <a:rPr lang="en-US" dirty="0" err="1"/>
              <a:t>typicus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94D36-2CD2-D445-BAC8-8BE39989BD75}"/>
              </a:ext>
            </a:extLst>
          </p:cNvPr>
          <p:cNvSpPr txBox="1"/>
          <p:nvPr/>
        </p:nvSpPr>
        <p:spPr>
          <a:xfrm>
            <a:off x="526472" y="992970"/>
            <a:ext cx="55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65704F-81B7-6A40-9A6A-0068EA675291}"/>
              </a:ext>
            </a:extLst>
          </p:cNvPr>
          <p:cNvSpPr txBox="1"/>
          <p:nvPr/>
        </p:nvSpPr>
        <p:spPr>
          <a:xfrm>
            <a:off x="3148755" y="992970"/>
            <a:ext cx="55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6C3AA1-5A40-CB4D-9007-580D71AD7FC2}"/>
              </a:ext>
            </a:extLst>
          </p:cNvPr>
          <p:cNvSpPr txBox="1"/>
          <p:nvPr/>
        </p:nvSpPr>
        <p:spPr>
          <a:xfrm>
            <a:off x="5771037" y="992970"/>
            <a:ext cx="65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E3D5A2-B507-F14F-B12D-E19918794E96}"/>
              </a:ext>
            </a:extLst>
          </p:cNvPr>
          <p:cNvSpPr txBox="1"/>
          <p:nvPr/>
        </p:nvSpPr>
        <p:spPr>
          <a:xfrm>
            <a:off x="526472" y="2406134"/>
            <a:ext cx="55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E036CF-9E81-5841-936B-F71220412680}"/>
              </a:ext>
            </a:extLst>
          </p:cNvPr>
          <p:cNvSpPr txBox="1"/>
          <p:nvPr/>
        </p:nvSpPr>
        <p:spPr>
          <a:xfrm>
            <a:off x="3148755" y="2406134"/>
            <a:ext cx="68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696BF0-3457-0341-93EE-6EC4A79CDB12}"/>
              </a:ext>
            </a:extLst>
          </p:cNvPr>
          <p:cNvSpPr txBox="1"/>
          <p:nvPr/>
        </p:nvSpPr>
        <p:spPr>
          <a:xfrm>
            <a:off x="5771036" y="2406134"/>
            <a:ext cx="55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342341-78CD-484B-9C85-C823FCF4FACC}"/>
              </a:ext>
            </a:extLst>
          </p:cNvPr>
          <p:cNvSpPr txBox="1"/>
          <p:nvPr/>
        </p:nvSpPr>
        <p:spPr>
          <a:xfrm>
            <a:off x="526472" y="3819298"/>
            <a:ext cx="55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CBD336-F667-ED4D-A35C-3540852E0493}"/>
              </a:ext>
            </a:extLst>
          </p:cNvPr>
          <p:cNvSpPr txBox="1"/>
          <p:nvPr/>
        </p:nvSpPr>
        <p:spPr>
          <a:xfrm>
            <a:off x="3148754" y="3819298"/>
            <a:ext cx="55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E9F1A5-E3DB-2E4A-96F3-24834B340BFB}"/>
              </a:ext>
            </a:extLst>
          </p:cNvPr>
          <p:cNvSpPr txBox="1"/>
          <p:nvPr/>
        </p:nvSpPr>
        <p:spPr>
          <a:xfrm>
            <a:off x="5771036" y="3819298"/>
            <a:ext cx="55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353B4E-86FA-104B-A5A1-1E9E87AC41DD}"/>
              </a:ext>
            </a:extLst>
          </p:cNvPr>
          <p:cNvSpPr txBox="1"/>
          <p:nvPr/>
        </p:nvSpPr>
        <p:spPr>
          <a:xfrm>
            <a:off x="526472" y="5170628"/>
            <a:ext cx="55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461416-AB57-7D44-9319-2790AB7D870B}"/>
              </a:ext>
            </a:extLst>
          </p:cNvPr>
          <p:cNvSpPr txBox="1"/>
          <p:nvPr/>
        </p:nvSpPr>
        <p:spPr>
          <a:xfrm>
            <a:off x="3148753" y="5170628"/>
            <a:ext cx="68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27C67E-D653-0E4B-919A-EDD1294BE17C}"/>
              </a:ext>
            </a:extLst>
          </p:cNvPr>
          <p:cNvSpPr txBox="1"/>
          <p:nvPr/>
        </p:nvSpPr>
        <p:spPr>
          <a:xfrm>
            <a:off x="5757181" y="5170628"/>
            <a:ext cx="55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06AF7F-7DA9-694C-A06E-A78BD9FD16D3}"/>
              </a:ext>
            </a:extLst>
          </p:cNvPr>
          <p:cNvSpPr/>
          <p:nvPr/>
        </p:nvSpPr>
        <p:spPr>
          <a:xfrm>
            <a:off x="207817" y="4089974"/>
            <a:ext cx="1371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57A6D4-D80C-134F-B90F-C8B16FCBDBD3}"/>
              </a:ext>
            </a:extLst>
          </p:cNvPr>
          <p:cNvSpPr/>
          <p:nvPr/>
        </p:nvSpPr>
        <p:spPr>
          <a:xfrm>
            <a:off x="5348472" y="5455158"/>
            <a:ext cx="1371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3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5B3CCDFE-2F6D-CD41-9D70-E627E44E0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55" y="1231456"/>
            <a:ext cx="6858000" cy="5545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E6D71F-B72D-5145-8F7D-942DEA115DA7}"/>
              </a:ext>
            </a:extLst>
          </p:cNvPr>
          <p:cNvSpPr txBox="1"/>
          <p:nvPr/>
        </p:nvSpPr>
        <p:spPr>
          <a:xfrm>
            <a:off x="2424545" y="304800"/>
            <a:ext cx="232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Pseudocalanus spp.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78FF8-3CB9-AE4C-9524-C6651ABC8059}"/>
              </a:ext>
            </a:extLst>
          </p:cNvPr>
          <p:cNvSpPr txBox="1"/>
          <p:nvPr/>
        </p:nvSpPr>
        <p:spPr>
          <a:xfrm>
            <a:off x="526472" y="992970"/>
            <a:ext cx="55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BD42B9-5F55-C44F-97A3-6A16FA719A5F}"/>
              </a:ext>
            </a:extLst>
          </p:cNvPr>
          <p:cNvSpPr txBox="1"/>
          <p:nvPr/>
        </p:nvSpPr>
        <p:spPr>
          <a:xfrm>
            <a:off x="3148755" y="992970"/>
            <a:ext cx="55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061C3-1066-A141-9D72-8C9D58C103E7}"/>
              </a:ext>
            </a:extLst>
          </p:cNvPr>
          <p:cNvSpPr txBox="1"/>
          <p:nvPr/>
        </p:nvSpPr>
        <p:spPr>
          <a:xfrm>
            <a:off x="5771037" y="992970"/>
            <a:ext cx="65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103C50-A616-C94F-925E-F993E4FFCD83}"/>
              </a:ext>
            </a:extLst>
          </p:cNvPr>
          <p:cNvSpPr txBox="1"/>
          <p:nvPr/>
        </p:nvSpPr>
        <p:spPr>
          <a:xfrm>
            <a:off x="526472" y="2406134"/>
            <a:ext cx="55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82536-BCEB-AC42-BCDE-8BDAFA4AD1DC}"/>
              </a:ext>
            </a:extLst>
          </p:cNvPr>
          <p:cNvSpPr txBox="1"/>
          <p:nvPr/>
        </p:nvSpPr>
        <p:spPr>
          <a:xfrm>
            <a:off x="3148755" y="2406134"/>
            <a:ext cx="68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CFEB1F-9A09-7E4E-9C10-52B27EB0A427}"/>
              </a:ext>
            </a:extLst>
          </p:cNvPr>
          <p:cNvSpPr txBox="1"/>
          <p:nvPr/>
        </p:nvSpPr>
        <p:spPr>
          <a:xfrm>
            <a:off x="5771036" y="2406134"/>
            <a:ext cx="55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00EA28-9EE1-4243-9EA2-4877EDE51F00}"/>
              </a:ext>
            </a:extLst>
          </p:cNvPr>
          <p:cNvSpPr txBox="1"/>
          <p:nvPr/>
        </p:nvSpPr>
        <p:spPr>
          <a:xfrm>
            <a:off x="526472" y="3819298"/>
            <a:ext cx="55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0140DC-096A-2746-82F6-D87453F5DD68}"/>
              </a:ext>
            </a:extLst>
          </p:cNvPr>
          <p:cNvSpPr txBox="1"/>
          <p:nvPr/>
        </p:nvSpPr>
        <p:spPr>
          <a:xfrm>
            <a:off x="3148754" y="3819298"/>
            <a:ext cx="55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099C09-3EAC-3648-9994-F23AA32A5262}"/>
              </a:ext>
            </a:extLst>
          </p:cNvPr>
          <p:cNvSpPr txBox="1"/>
          <p:nvPr/>
        </p:nvSpPr>
        <p:spPr>
          <a:xfrm>
            <a:off x="5771036" y="3819298"/>
            <a:ext cx="55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3AF4F0-7484-CE43-B030-893058B34E6E}"/>
              </a:ext>
            </a:extLst>
          </p:cNvPr>
          <p:cNvSpPr txBox="1"/>
          <p:nvPr/>
        </p:nvSpPr>
        <p:spPr>
          <a:xfrm>
            <a:off x="526472" y="5170628"/>
            <a:ext cx="55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811863-9E21-9C42-8897-023345802825}"/>
              </a:ext>
            </a:extLst>
          </p:cNvPr>
          <p:cNvSpPr txBox="1"/>
          <p:nvPr/>
        </p:nvSpPr>
        <p:spPr>
          <a:xfrm>
            <a:off x="3148753" y="5170628"/>
            <a:ext cx="68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9C6A2F-94D6-B140-A8C1-2919BEE71F2F}"/>
              </a:ext>
            </a:extLst>
          </p:cNvPr>
          <p:cNvSpPr txBox="1"/>
          <p:nvPr/>
        </p:nvSpPr>
        <p:spPr>
          <a:xfrm>
            <a:off x="5757181" y="5170628"/>
            <a:ext cx="55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A9359D-F2EC-1B4D-B367-AC42DC69C953}"/>
              </a:ext>
            </a:extLst>
          </p:cNvPr>
          <p:cNvSpPr/>
          <p:nvPr/>
        </p:nvSpPr>
        <p:spPr>
          <a:xfrm>
            <a:off x="124687" y="4089974"/>
            <a:ext cx="1371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A44645-7ABE-0140-96B9-BA2749BBBF36}"/>
              </a:ext>
            </a:extLst>
          </p:cNvPr>
          <p:cNvSpPr/>
          <p:nvPr/>
        </p:nvSpPr>
        <p:spPr>
          <a:xfrm>
            <a:off x="5348472" y="5455158"/>
            <a:ext cx="1371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67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46</Words>
  <Application>Microsoft Macintosh PowerPoint</Application>
  <PresentationFormat>Custom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Ross</dc:creator>
  <cp:lastModifiedBy>Tim Ross</cp:lastModifiedBy>
  <cp:revision>2</cp:revision>
  <dcterms:created xsi:type="dcterms:W3CDTF">2020-10-20T13:52:42Z</dcterms:created>
  <dcterms:modified xsi:type="dcterms:W3CDTF">2020-10-20T14:01:07Z</dcterms:modified>
</cp:coreProperties>
</file>