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6068F9-62E8-4EB5-9814-D8908E9B6673}">
  <a:tblStyle styleId="{936068F9-62E8-4EB5-9814-D8908E9B6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b36d78e3_4_79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cb36d78e3_4_7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b36d78e3_4_12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cb36d78e3_4_12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b36d78e3_4_13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cb36d78e3_4_13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12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9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939400"/>
            <a:ext cx="82296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Product Owner: Zahir Yahya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Scrum Master: Sean Woods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Team: Chuangbo Tong, Shyaan Khan, Collin Fulcher, Tyler Frick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SquadUp</a:t>
            </a: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July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2nd, 2018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6257925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02400" y="2564550"/>
            <a:ext cx="4939200" cy="1728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287" y="1669712"/>
            <a:ext cx="4691426" cy="3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SquadUp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57200" y="20524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Have you ever wanted to play a sport and show up to a park to find no one there?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Are you new to a city and want to find a park to play at?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 you have no friends and want to find a group of people to play with?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goal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Our goal is to create a social platform for people who are interested in playing sports with one ano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This means having features that allow users to select a sports category and find nearby parks with a brief description.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1" marL="7413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For those who created an account, you have the ability to create events, form group, and more!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15"/>
          <p:cNvGraphicFramePr/>
          <p:nvPr/>
        </p:nvGraphicFramePr>
        <p:xfrm>
          <a:off x="952500" y="20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{936068F9-62E8-4EB5-9814-D8908E9B6673}</a:tableStyleId>
              </a:tblPr>
              <a:tblGrid>
                <a:gridCol w="4762500"/>
                <a:gridCol w="1294075"/>
                <a:gridCol w="1182425"/>
              </a:tblGrid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User Story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Priority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Story Points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 guest, I want to select a sports category so that I can be matched with people who have similar interests.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 guest, I want to search for parks in my area so that I can find a park to go to.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 guest, I want to be able to create an account, so that I can have the privilege that account holders could enjoy.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952500" y="20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{936068F9-62E8-4EB5-9814-D8908E9B6673}</a:tableStyleId>
              </a:tblPr>
              <a:tblGrid>
                <a:gridCol w="4762500"/>
                <a:gridCol w="1294075"/>
                <a:gridCol w="1182425"/>
              </a:tblGrid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User Story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Priority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Story Points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an account holder, I want to create groups/events so that people can decide to join.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an account holder I want to edit my group/event so that I can update my event/group with new info.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9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an account holder I want to message other users so that we can communicate. 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7"/>
          <p:cNvGraphicFramePr/>
          <p:nvPr/>
        </p:nvGraphicFramePr>
        <p:xfrm>
          <a:off x="952500" y="18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{936068F9-62E8-4EB5-9814-D8908E9B6673}</a:tableStyleId>
              </a:tblPr>
              <a:tblGrid>
                <a:gridCol w="4762500"/>
                <a:gridCol w="1294075"/>
                <a:gridCol w="1182425"/>
              </a:tblGrid>
              <a:tr h="84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User Story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Priority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Story Points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10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 guest, I want to know the number of people at the park so that I know if it is crowded or not.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4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 guest, I want to view the park description so that I know what kind of players and atmosphere the park has.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93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 an account holder, I want to endorse other users so that the community knows their reputation.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SquadUp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20320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824" y="2032000"/>
            <a:ext cx="4395551" cy="3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52400" y="149225"/>
            <a:ext cx="676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</a:t>
            </a: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SquadUp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 complexity of features we want to have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experience with web development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Learning new technologies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Making sure all team members are coordinated in efforts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Team members have different programming experiences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Possible scheduling conflicts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Only have 5 weeks, small amount of sprints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4" y="5111925"/>
            <a:ext cx="1713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 b="1"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SquadUp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Express, React, jQuery, Bcrypt, Passport, Google Places API, MongoDB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ithub,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blime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ext, Slack, Go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ogle Drive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571775"/>
            <a:ext cx="2209800" cy="12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3300" y="4287706"/>
            <a:ext cx="2460900" cy="136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7850" y="4125820"/>
            <a:ext cx="2209802" cy="124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9573" y="5368825"/>
            <a:ext cx="708348" cy="7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01450" y="4369200"/>
            <a:ext cx="837750" cy="7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98000" y="5179161"/>
            <a:ext cx="1062150" cy="10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5619600" y="2289900"/>
            <a:ext cx="672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27850" y="5328613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6850" y="4371675"/>
            <a:ext cx="785100" cy="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