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howGuides="1">
      <p:cViewPr varScale="1">
        <p:scale>
          <a:sx n="49" d="100"/>
          <a:sy n="49" d="100"/>
        </p:scale>
        <p:origin x="94" y="11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0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B30-C508-4B72-B4FF-09DCC5155276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460E9-2E7F-448E-8BF8-B427F723A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FAC9-102C-47CB-9E65-EB32706EA759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C270E-D5CD-4622-8424-D007D653C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C270E-D5CD-4622-8424-D007D653CC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E7C-F893-459D-A61F-81AE6287168C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6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AC2-C86B-4DA3-8A3C-A45816493822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52A0-37AA-46A6-BEC4-78ADE6A9449C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1DB-E934-42C3-B69C-D75DC95D8E17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9BE-8EF8-4DE9-AF65-1B5280A0F0B6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B35C-4BEB-472E-9FD9-BBE732384778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DA6E-11AF-4C2A-823F-A9658A489C35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706-6733-41FF-8EB0-37731EC0CC79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9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5980-65EF-4F3E-B8BD-6F43BADBA180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5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025-A7EF-43A9-AF6F-9D4832283C2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4DB4-54E0-4C8B-AB33-EF7CBDA41000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FDC6-1C4B-4E54-8070-74103E18351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5EFC-0A6B-4038-8A7D-7104D23C4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5D558E-7663-4F55-ADA9-A6E50295AC52}"/>
              </a:ext>
            </a:extLst>
          </p:cNvPr>
          <p:cNvCxnSpPr>
            <a:cxnSpLocks/>
          </p:cNvCxnSpPr>
          <p:nvPr/>
        </p:nvCxnSpPr>
        <p:spPr>
          <a:xfrm flipH="1" flipV="1">
            <a:off x="6248401" y="781273"/>
            <a:ext cx="4490145" cy="1478200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1233A8-CD18-4CF8-A7F5-F72E2E3AE8F0}"/>
              </a:ext>
            </a:extLst>
          </p:cNvPr>
          <p:cNvCxnSpPr>
            <a:cxnSpLocks/>
          </p:cNvCxnSpPr>
          <p:nvPr/>
        </p:nvCxnSpPr>
        <p:spPr>
          <a:xfrm flipV="1">
            <a:off x="2865614" y="1032872"/>
            <a:ext cx="2451550" cy="1281967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C7A355-18A5-4286-AA5E-E60D50EC5256}"/>
              </a:ext>
            </a:extLst>
          </p:cNvPr>
          <p:cNvCxnSpPr>
            <a:cxnSpLocks/>
          </p:cNvCxnSpPr>
          <p:nvPr/>
        </p:nvCxnSpPr>
        <p:spPr>
          <a:xfrm flipV="1">
            <a:off x="5068488" y="823023"/>
            <a:ext cx="531792" cy="1724365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7C0E70-0B60-4121-947D-C3343B5E857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628873"/>
            <a:ext cx="1337407" cy="2003260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 title="Relationship diagram"/>
          <p:cNvGrpSpPr/>
          <p:nvPr/>
        </p:nvGrpSpPr>
        <p:grpSpPr>
          <a:xfrm>
            <a:off x="381000" y="348898"/>
            <a:ext cx="11142453" cy="5506260"/>
            <a:chOff x="44265" y="553140"/>
            <a:chExt cx="10615109" cy="4506824"/>
          </a:xfrm>
          <a:effectLst/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911615" y="2231588"/>
              <a:ext cx="0" cy="2113288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cxnSpLocks/>
            </p:cNvCxnSpPr>
            <p:nvPr/>
          </p:nvCxnSpPr>
          <p:spPr>
            <a:xfrm flipV="1">
              <a:off x="2828383" y="2162245"/>
              <a:ext cx="873222" cy="2286001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H="1" flipV="1">
              <a:off x="4018399" y="3481382"/>
              <a:ext cx="1859595" cy="966863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cxnSpLocks/>
            </p:cNvCxnSpPr>
            <p:nvPr/>
          </p:nvCxnSpPr>
          <p:spPr>
            <a:xfrm>
              <a:off x="2215303" y="2421947"/>
              <a:ext cx="0" cy="2026298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cxnSpLocks/>
            </p:cNvCxnSpPr>
            <p:nvPr/>
          </p:nvCxnSpPr>
          <p:spPr>
            <a:xfrm flipH="1">
              <a:off x="870215" y="2421947"/>
              <a:ext cx="1096549" cy="998905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4080975" y="2421947"/>
              <a:ext cx="0" cy="783124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869880" y="4415520"/>
              <a:ext cx="2016227" cy="5852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Training 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Hiring/training.html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51165" y="553140"/>
              <a:ext cx="1454253" cy="74914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Home Page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Index.html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163857" y="1838941"/>
              <a:ext cx="1495517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Services.html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281794" y="1851410"/>
              <a:ext cx="1288756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About us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about.html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05418" y="1874044"/>
              <a:ext cx="1514964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Supplies.html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26137" y="1850986"/>
              <a:ext cx="1246944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Rates.html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8843" y="4344875"/>
              <a:ext cx="3992920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Money back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Keep-your-filthy-paws-off-our-cash.html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49655" y="3077551"/>
              <a:ext cx="1297158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Hiring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Hiring.html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4265" y="3304942"/>
              <a:ext cx="2045070" cy="7150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Personal Bios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about/bios.html</a:t>
              </a:r>
            </a:p>
          </p:txBody>
        </p:sp>
      </p:grpSp>
      <p:sp>
        <p:nvSpPr>
          <p:cNvPr id="56" name="Rounded Rectangle 23">
            <a:extLst>
              <a:ext uri="{FF2B5EF4-FFF2-40B4-BE49-F238E27FC236}">
                <a16:creationId xmlns:a16="http://schemas.microsoft.com/office/drawing/2014/main" id="{F4135ED7-DA00-49A5-9BB0-496FEB309AF7}"/>
              </a:ext>
            </a:extLst>
          </p:cNvPr>
          <p:cNvSpPr/>
          <p:nvPr/>
        </p:nvSpPr>
        <p:spPr>
          <a:xfrm>
            <a:off x="9532108" y="4750239"/>
            <a:ext cx="2032529" cy="7150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Isaac Promise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services/isaac.html</a:t>
            </a:r>
          </a:p>
        </p:txBody>
      </p:sp>
    </p:spTree>
    <p:extLst>
      <p:ext uri="{BB962C8B-B14F-4D97-AF65-F5344CB8AC3E}">
        <p14:creationId xmlns:p14="http://schemas.microsoft.com/office/powerpoint/2010/main" val="187695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lationship dia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  <a:effectLst>
          <a:reflection blurRad="6350" stA="50000" endA="300" endPos="38500" dist="50800" dir="5400000" sy="-100000" algn="bl" rotWithShape="0"/>
        </a:effec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lg" len="med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lationship diagram" id="{DA62D86A-4B72-4268-BFCB-6DEDFD7B15F0}" vid="{963FC82D-8B90-495A-8484-5223B2796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BB629B-145C-44BA-A8D8-30DD0307D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Relationship diagram slide</Template>
  <TotalTime>0</TotalTime>
  <Words>53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Relationship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2018-01-27T23:47:34Z</dcterms:created>
  <dcterms:modified xsi:type="dcterms:W3CDTF">2018-01-28T01:01:54Z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TC034605469991</vt:lpwstr>
  </property>
</Properties>
</file>