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 type="screen4x3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dppt_qrcord_ex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{&quot;id&quot;:&quot;3DPPT-QRCODE-8609-87a94a5fbe81&quot;}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028700"/>
            <a:ext cx="3657600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3dppt_qrcord_ext_page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cp:lastModifiedBy> </cp:lastModifiedBy>
  <cp:revision>1</cp:revision>
  <dcterms:created xsi:type="dcterms:W3CDTF">2019-08-07T15:48:45Z</dcterms:created>
  <dcterms:modified xsi:type="dcterms:W3CDTF">2019-08-07T15:48:45Z</dcterms:modified>
</cp:coreProperties>
</file>