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58" r:id="rId5"/>
    <p:sldId id="262" r:id="rId6"/>
    <p:sldId id="261" r:id="rId7"/>
    <p:sldId id="263" r:id="rId8"/>
    <p:sldId id="266" r:id="rId9"/>
    <p:sldId id="264" r:id="rId10"/>
    <p:sldId id="260" r:id="rId11"/>
    <p:sldId id="267" r:id="rId12"/>
    <p:sldId id="259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3C40-4A9A-4B36-B620-F8AB346DE0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174809-312B-4286-B58D-A4FD0CB5C80C}">
      <dgm:prSet phldrT="[文本]"/>
      <dgm:spPr/>
      <dgm:t>
        <a:bodyPr/>
        <a:lstStyle/>
        <a:p>
          <a:r>
            <a:rPr lang="zh-CN" altLang="en-US" dirty="0" smtClean="0"/>
            <a:t>测试规划制定（</a:t>
          </a:r>
          <a:r>
            <a:rPr lang="en-US" altLang="zh-CN" dirty="0" smtClean="0"/>
            <a:t>who/when/where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C7027B6-CBCC-41DF-AD3C-53656003B50E}" type="parTrans" cxnId="{99CECB9C-46C4-44EA-B76C-89621CD4F46A}">
      <dgm:prSet/>
      <dgm:spPr/>
      <dgm:t>
        <a:bodyPr/>
        <a:lstStyle/>
        <a:p>
          <a:endParaRPr lang="zh-CN" altLang="en-US"/>
        </a:p>
      </dgm:t>
    </dgm:pt>
    <dgm:pt modelId="{3F2DF993-5649-4E43-8E6C-E16AF2CE1660}" type="sibTrans" cxnId="{99CECB9C-46C4-44EA-B76C-89621CD4F46A}">
      <dgm:prSet/>
      <dgm:spPr/>
      <dgm:t>
        <a:bodyPr/>
        <a:lstStyle/>
        <a:p>
          <a:endParaRPr lang="zh-CN" altLang="en-US"/>
        </a:p>
      </dgm:t>
    </dgm:pt>
    <dgm:pt modelId="{D686985D-45D4-4984-A66E-F27FA4F9EB95}">
      <dgm:prSet phldrT="[文本]"/>
      <dgm:spPr/>
      <dgm:t>
        <a:bodyPr/>
        <a:lstStyle/>
        <a:p>
          <a:r>
            <a:rPr lang="zh-CN" altLang="en-US" dirty="0" smtClean="0"/>
            <a:t>测试策略制定</a:t>
          </a:r>
          <a:r>
            <a:rPr lang="en-US" altLang="zh-CN" dirty="0" smtClean="0"/>
            <a:t>(what/why/how)</a:t>
          </a:r>
          <a:endParaRPr lang="zh-CN" altLang="en-US" dirty="0"/>
        </a:p>
      </dgm:t>
    </dgm:pt>
    <dgm:pt modelId="{A9658891-C8B4-4DD9-9EAB-D23154FCE356}" type="parTrans" cxnId="{D537A244-E25E-4AC9-B5DE-31E8F804886A}">
      <dgm:prSet/>
      <dgm:spPr/>
      <dgm:t>
        <a:bodyPr/>
        <a:lstStyle/>
        <a:p>
          <a:endParaRPr lang="zh-CN" altLang="en-US"/>
        </a:p>
      </dgm:t>
    </dgm:pt>
    <dgm:pt modelId="{5C9F9019-B7E0-4F69-A7BF-7ADD5661910A}" type="sibTrans" cxnId="{D537A244-E25E-4AC9-B5DE-31E8F804886A}">
      <dgm:prSet/>
      <dgm:spPr/>
      <dgm:t>
        <a:bodyPr/>
        <a:lstStyle/>
        <a:p>
          <a:endParaRPr lang="zh-CN" altLang="en-US"/>
        </a:p>
      </dgm:t>
    </dgm:pt>
    <dgm:pt modelId="{04EF1D3F-EFBC-4387-A40C-5E0E41A8787A}">
      <dgm:prSet phldrT="[文本]"/>
      <dgm:spPr/>
      <dgm:t>
        <a:bodyPr/>
        <a:lstStyle/>
        <a:p>
          <a:r>
            <a:rPr lang="zh-CN" altLang="en-US" dirty="0" smtClean="0"/>
            <a:t>测试用例设计</a:t>
          </a:r>
          <a:r>
            <a:rPr lang="en-US" altLang="zh-CN" dirty="0" smtClean="0"/>
            <a:t>(how)</a:t>
          </a:r>
          <a:endParaRPr lang="zh-CN" altLang="en-US" dirty="0"/>
        </a:p>
      </dgm:t>
    </dgm:pt>
    <dgm:pt modelId="{B0A2D5AB-78D8-43A7-ABCB-693237A27096}" type="parTrans" cxnId="{D8120592-F1BA-4003-B649-D3EAF25ACDFE}">
      <dgm:prSet/>
      <dgm:spPr/>
      <dgm:t>
        <a:bodyPr/>
        <a:lstStyle/>
        <a:p>
          <a:endParaRPr lang="zh-CN" altLang="en-US"/>
        </a:p>
      </dgm:t>
    </dgm:pt>
    <dgm:pt modelId="{237C6E2A-5FE5-4D1B-BC5C-FF25CD0F6907}" type="sibTrans" cxnId="{D8120592-F1BA-4003-B649-D3EAF25ACDFE}">
      <dgm:prSet/>
      <dgm:spPr/>
      <dgm:t>
        <a:bodyPr/>
        <a:lstStyle/>
        <a:p>
          <a:endParaRPr lang="zh-CN" altLang="en-US"/>
        </a:p>
      </dgm:t>
    </dgm:pt>
    <dgm:pt modelId="{3622AE02-206F-400B-885D-4A4F1FD4DD6F}" type="pres">
      <dgm:prSet presAssocID="{AB513C40-4A9A-4B36-B620-F8AB346DE03A}" presName="outerComposite" presStyleCnt="0">
        <dgm:presLayoutVars>
          <dgm:chMax val="5"/>
          <dgm:dir/>
          <dgm:resizeHandles val="exact"/>
        </dgm:presLayoutVars>
      </dgm:prSet>
      <dgm:spPr/>
    </dgm:pt>
    <dgm:pt modelId="{F67D9856-CCAA-4FDD-9C46-E02A15D906E3}" type="pres">
      <dgm:prSet presAssocID="{AB513C40-4A9A-4B36-B620-F8AB346DE03A}" presName="dummyMaxCanvas" presStyleCnt="0">
        <dgm:presLayoutVars/>
      </dgm:prSet>
      <dgm:spPr/>
    </dgm:pt>
    <dgm:pt modelId="{BF1660F8-A3C4-47CB-A4F6-160F930D036D}" type="pres">
      <dgm:prSet presAssocID="{AB513C40-4A9A-4B36-B620-F8AB346DE03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A8F5E-C3F2-4390-B4CB-4CC8ACBBECB1}" type="pres">
      <dgm:prSet presAssocID="{AB513C40-4A9A-4B36-B620-F8AB346DE03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EE0F1F-C90D-4219-AB02-C8E3BC20F0A9}" type="pres">
      <dgm:prSet presAssocID="{AB513C40-4A9A-4B36-B620-F8AB346DE03A}" presName="ThreeNodes_3" presStyleLbl="node1" presStyleIdx="2" presStyleCnt="3" custLinFactNeighborX="-1223" custLinFactNeighborY="34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B471C-595F-4592-BDB7-280C867352F8}" type="pres">
      <dgm:prSet presAssocID="{AB513C40-4A9A-4B36-B620-F8AB346DE03A}" presName="ThreeConn_1-2" presStyleLbl="fgAccFollowNode1" presStyleIdx="0" presStyleCnt="2">
        <dgm:presLayoutVars>
          <dgm:bulletEnabled val="1"/>
        </dgm:presLayoutVars>
      </dgm:prSet>
      <dgm:spPr/>
    </dgm:pt>
    <dgm:pt modelId="{8632D86D-25FB-4A6B-988C-F7B50857EB90}" type="pres">
      <dgm:prSet presAssocID="{AB513C40-4A9A-4B36-B620-F8AB346DE03A}" presName="ThreeConn_2-3" presStyleLbl="fgAccFollowNode1" presStyleIdx="1" presStyleCnt="2">
        <dgm:presLayoutVars>
          <dgm:bulletEnabled val="1"/>
        </dgm:presLayoutVars>
      </dgm:prSet>
      <dgm:spPr/>
    </dgm:pt>
    <dgm:pt modelId="{672FD8C0-3CBC-4453-87EE-5F19D50B3A22}" type="pres">
      <dgm:prSet presAssocID="{AB513C40-4A9A-4B36-B620-F8AB346DE03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7C051-FD27-4754-BE71-A05F58A6DCB3}" type="pres">
      <dgm:prSet presAssocID="{AB513C40-4A9A-4B36-B620-F8AB346DE03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F6892C-A467-4CCA-8DB0-71CE4F2416BC}" type="pres">
      <dgm:prSet presAssocID="{AB513C40-4A9A-4B36-B620-F8AB346DE03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F167DB-F366-4AF1-8242-D065FDBB2C09}" type="presOf" srcId="{5C9F9019-B7E0-4F69-A7BF-7ADD5661910A}" destId="{8632D86D-25FB-4A6B-988C-F7B50857EB90}" srcOrd="0" destOrd="0" presId="urn:microsoft.com/office/officeart/2005/8/layout/vProcess5"/>
    <dgm:cxn modelId="{6A44EF41-C185-46C5-AC29-6A4FC73A744F}" type="presOf" srcId="{D686985D-45D4-4984-A66E-F27FA4F9EB95}" destId="{D297C051-FD27-4754-BE71-A05F58A6DCB3}" srcOrd="1" destOrd="0" presId="urn:microsoft.com/office/officeart/2005/8/layout/vProcess5"/>
    <dgm:cxn modelId="{EFEAB6AA-50AC-4207-B242-3CD95DD8DEC2}" type="presOf" srcId="{3F2DF993-5649-4E43-8E6C-E16AF2CE1660}" destId="{FDDB471C-595F-4592-BDB7-280C867352F8}" srcOrd="0" destOrd="0" presId="urn:microsoft.com/office/officeart/2005/8/layout/vProcess5"/>
    <dgm:cxn modelId="{4E2E54FA-32EB-4DCA-84DA-1A893716EEC2}" type="presOf" srcId="{D686985D-45D4-4984-A66E-F27FA4F9EB95}" destId="{693A8F5E-C3F2-4390-B4CB-4CC8ACBBECB1}" srcOrd="0" destOrd="0" presId="urn:microsoft.com/office/officeart/2005/8/layout/vProcess5"/>
    <dgm:cxn modelId="{99CECB9C-46C4-44EA-B76C-89621CD4F46A}" srcId="{AB513C40-4A9A-4B36-B620-F8AB346DE03A}" destId="{B8174809-312B-4286-B58D-A4FD0CB5C80C}" srcOrd="0" destOrd="0" parTransId="{7C7027B6-CBCC-41DF-AD3C-53656003B50E}" sibTransId="{3F2DF993-5649-4E43-8E6C-E16AF2CE1660}"/>
    <dgm:cxn modelId="{D8120592-F1BA-4003-B649-D3EAF25ACDFE}" srcId="{AB513C40-4A9A-4B36-B620-F8AB346DE03A}" destId="{04EF1D3F-EFBC-4387-A40C-5E0E41A8787A}" srcOrd="2" destOrd="0" parTransId="{B0A2D5AB-78D8-43A7-ABCB-693237A27096}" sibTransId="{237C6E2A-5FE5-4D1B-BC5C-FF25CD0F6907}"/>
    <dgm:cxn modelId="{D537A244-E25E-4AC9-B5DE-31E8F804886A}" srcId="{AB513C40-4A9A-4B36-B620-F8AB346DE03A}" destId="{D686985D-45D4-4984-A66E-F27FA4F9EB95}" srcOrd="1" destOrd="0" parTransId="{A9658891-C8B4-4DD9-9EAB-D23154FCE356}" sibTransId="{5C9F9019-B7E0-4F69-A7BF-7ADD5661910A}"/>
    <dgm:cxn modelId="{1FA69656-F906-4AEE-8B59-5BDA7DD5D14F}" type="presOf" srcId="{04EF1D3F-EFBC-4387-A40C-5E0E41A8787A}" destId="{81F6892C-A467-4CCA-8DB0-71CE4F2416BC}" srcOrd="1" destOrd="0" presId="urn:microsoft.com/office/officeart/2005/8/layout/vProcess5"/>
    <dgm:cxn modelId="{6CF94831-FE02-40C5-A0ED-F59BC1E5508A}" type="presOf" srcId="{04EF1D3F-EFBC-4387-A40C-5E0E41A8787A}" destId="{C0EE0F1F-C90D-4219-AB02-C8E3BC20F0A9}" srcOrd="0" destOrd="0" presId="urn:microsoft.com/office/officeart/2005/8/layout/vProcess5"/>
    <dgm:cxn modelId="{0088A4ED-B8F6-4C99-97BD-FFF336D55A8D}" type="presOf" srcId="{B8174809-312B-4286-B58D-A4FD0CB5C80C}" destId="{BF1660F8-A3C4-47CB-A4F6-160F930D036D}" srcOrd="0" destOrd="0" presId="urn:microsoft.com/office/officeart/2005/8/layout/vProcess5"/>
    <dgm:cxn modelId="{273CC31C-2841-42E4-A6A9-02C4D127567C}" type="presOf" srcId="{AB513C40-4A9A-4B36-B620-F8AB346DE03A}" destId="{3622AE02-206F-400B-885D-4A4F1FD4DD6F}" srcOrd="0" destOrd="0" presId="urn:microsoft.com/office/officeart/2005/8/layout/vProcess5"/>
    <dgm:cxn modelId="{EE556392-40FA-4916-9B65-34DD4A72FCB3}" type="presOf" srcId="{B8174809-312B-4286-B58D-A4FD0CB5C80C}" destId="{672FD8C0-3CBC-4453-87EE-5F19D50B3A22}" srcOrd="1" destOrd="0" presId="urn:microsoft.com/office/officeart/2005/8/layout/vProcess5"/>
    <dgm:cxn modelId="{35A2293F-B923-4798-8A58-192F92F730EF}" type="presParOf" srcId="{3622AE02-206F-400B-885D-4A4F1FD4DD6F}" destId="{F67D9856-CCAA-4FDD-9C46-E02A15D906E3}" srcOrd="0" destOrd="0" presId="urn:microsoft.com/office/officeart/2005/8/layout/vProcess5"/>
    <dgm:cxn modelId="{699C0B37-C881-4587-B5D6-A5C5C3988002}" type="presParOf" srcId="{3622AE02-206F-400B-885D-4A4F1FD4DD6F}" destId="{BF1660F8-A3C4-47CB-A4F6-160F930D036D}" srcOrd="1" destOrd="0" presId="urn:microsoft.com/office/officeart/2005/8/layout/vProcess5"/>
    <dgm:cxn modelId="{90BA79B0-463C-48E3-8327-236BB11EA7DE}" type="presParOf" srcId="{3622AE02-206F-400B-885D-4A4F1FD4DD6F}" destId="{693A8F5E-C3F2-4390-B4CB-4CC8ACBBECB1}" srcOrd="2" destOrd="0" presId="urn:microsoft.com/office/officeart/2005/8/layout/vProcess5"/>
    <dgm:cxn modelId="{BB3EEFB9-D54B-4A34-81BD-50ED0ECFA0C0}" type="presParOf" srcId="{3622AE02-206F-400B-885D-4A4F1FD4DD6F}" destId="{C0EE0F1F-C90D-4219-AB02-C8E3BC20F0A9}" srcOrd="3" destOrd="0" presId="urn:microsoft.com/office/officeart/2005/8/layout/vProcess5"/>
    <dgm:cxn modelId="{12F1C27C-8A59-4AAE-BB83-96DB68D9CE1E}" type="presParOf" srcId="{3622AE02-206F-400B-885D-4A4F1FD4DD6F}" destId="{FDDB471C-595F-4592-BDB7-280C867352F8}" srcOrd="4" destOrd="0" presId="urn:microsoft.com/office/officeart/2005/8/layout/vProcess5"/>
    <dgm:cxn modelId="{9ED642AA-77EA-4FBF-954C-4CF484501437}" type="presParOf" srcId="{3622AE02-206F-400B-885D-4A4F1FD4DD6F}" destId="{8632D86D-25FB-4A6B-988C-F7B50857EB90}" srcOrd="5" destOrd="0" presId="urn:microsoft.com/office/officeart/2005/8/layout/vProcess5"/>
    <dgm:cxn modelId="{7D8E4492-5A40-47D3-A1C2-927C6F8FE46C}" type="presParOf" srcId="{3622AE02-206F-400B-885D-4A4F1FD4DD6F}" destId="{672FD8C0-3CBC-4453-87EE-5F19D50B3A22}" srcOrd="6" destOrd="0" presId="urn:microsoft.com/office/officeart/2005/8/layout/vProcess5"/>
    <dgm:cxn modelId="{42699911-0EEC-40A4-A416-763DD3711180}" type="presParOf" srcId="{3622AE02-206F-400B-885D-4A4F1FD4DD6F}" destId="{D297C051-FD27-4754-BE71-A05F58A6DCB3}" srcOrd="7" destOrd="0" presId="urn:microsoft.com/office/officeart/2005/8/layout/vProcess5"/>
    <dgm:cxn modelId="{76B6B49E-6696-471F-9836-152C88D4DE8F}" type="presParOf" srcId="{3622AE02-206F-400B-885D-4A4F1FD4DD6F}" destId="{81F6892C-A467-4CCA-8DB0-71CE4F2416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CB482-09D4-4EEB-B155-AD4CD18647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E563C3-7EAA-43F6-8C91-1605DE71F7C8}">
      <dgm:prSet phldrT="[文本]"/>
      <dgm:spPr/>
      <dgm:t>
        <a:bodyPr/>
        <a:lstStyle/>
        <a:p>
          <a:r>
            <a:rPr lang="zh-CN" altLang="en-US" dirty="0" smtClean="0"/>
            <a:t>产品质量六属性</a:t>
          </a:r>
          <a:endParaRPr lang="zh-CN" altLang="en-US" dirty="0"/>
        </a:p>
      </dgm:t>
    </dgm:pt>
    <dgm:pt modelId="{C867DA90-6A43-4CC4-A097-899DC32C3F78}" type="parTrans" cxnId="{C000D075-F8EA-448B-B86F-B0FD0D1CC570}">
      <dgm:prSet/>
      <dgm:spPr/>
      <dgm:t>
        <a:bodyPr/>
        <a:lstStyle/>
        <a:p>
          <a:endParaRPr lang="zh-CN" altLang="en-US"/>
        </a:p>
      </dgm:t>
    </dgm:pt>
    <dgm:pt modelId="{2D377385-16C2-4785-957B-49A543A093E8}" type="sibTrans" cxnId="{C000D075-F8EA-448B-B86F-B0FD0D1CC570}">
      <dgm:prSet/>
      <dgm:spPr/>
      <dgm:t>
        <a:bodyPr/>
        <a:lstStyle/>
        <a:p>
          <a:endParaRPr lang="zh-CN" altLang="en-US"/>
        </a:p>
      </dgm:t>
    </dgm:pt>
    <dgm:pt modelId="{559B9693-6D0E-4C20-86AE-914748A62067}">
      <dgm:prSet phldrT="[文本]"/>
      <dgm:spPr/>
      <dgm:t>
        <a:bodyPr/>
        <a:lstStyle/>
        <a:p>
          <a:r>
            <a:rPr lang="zh-CN" altLang="en-US" dirty="0" smtClean="0"/>
            <a:t>功能性</a:t>
          </a:r>
          <a:endParaRPr lang="zh-CN" altLang="en-US" dirty="0"/>
        </a:p>
      </dgm:t>
    </dgm:pt>
    <dgm:pt modelId="{1DD1BB6F-AD52-41BC-8F1D-8ED1702C59DC}" type="parTrans" cxnId="{1EA64752-4295-433F-A494-6933EF428686}">
      <dgm:prSet/>
      <dgm:spPr/>
      <dgm:t>
        <a:bodyPr/>
        <a:lstStyle/>
        <a:p>
          <a:endParaRPr lang="zh-CN" altLang="en-US"/>
        </a:p>
      </dgm:t>
    </dgm:pt>
    <dgm:pt modelId="{E6D65D79-FE3D-4D66-AD0E-28E3E79AE5E0}" type="sibTrans" cxnId="{1EA64752-4295-433F-A494-6933EF428686}">
      <dgm:prSet/>
      <dgm:spPr/>
      <dgm:t>
        <a:bodyPr/>
        <a:lstStyle/>
        <a:p>
          <a:endParaRPr lang="zh-CN" altLang="en-US"/>
        </a:p>
      </dgm:t>
    </dgm:pt>
    <dgm:pt modelId="{5475B40F-85EC-481D-9467-10D048481FD5}">
      <dgm:prSet phldrT="[文本]"/>
      <dgm:spPr/>
      <dgm:t>
        <a:bodyPr/>
        <a:lstStyle/>
        <a:p>
          <a:r>
            <a:rPr lang="zh-CN" altLang="en-US" dirty="0" smtClean="0"/>
            <a:t>可靠性</a:t>
          </a:r>
          <a:endParaRPr lang="zh-CN" altLang="en-US" dirty="0"/>
        </a:p>
      </dgm:t>
    </dgm:pt>
    <dgm:pt modelId="{8BE155D5-8E96-4F73-B107-8171C6A33801}" type="parTrans" cxnId="{DA3CEF34-B239-4DD8-9A52-537168F9783D}">
      <dgm:prSet/>
      <dgm:spPr/>
      <dgm:t>
        <a:bodyPr/>
        <a:lstStyle/>
        <a:p>
          <a:endParaRPr lang="zh-CN" altLang="en-US"/>
        </a:p>
      </dgm:t>
    </dgm:pt>
    <dgm:pt modelId="{42882101-6DF9-45B3-A511-044D2776F6CA}" type="sibTrans" cxnId="{DA3CEF34-B239-4DD8-9A52-537168F9783D}">
      <dgm:prSet/>
      <dgm:spPr/>
      <dgm:t>
        <a:bodyPr/>
        <a:lstStyle/>
        <a:p>
          <a:endParaRPr lang="zh-CN" altLang="en-US"/>
        </a:p>
      </dgm:t>
    </dgm:pt>
    <dgm:pt modelId="{D006E0C8-7AD3-4876-AEA5-F4DBF1934B53}">
      <dgm:prSet/>
      <dgm:spPr/>
      <dgm:t>
        <a:bodyPr/>
        <a:lstStyle/>
        <a:p>
          <a:r>
            <a:rPr lang="zh-CN" altLang="en-US" dirty="0" smtClean="0"/>
            <a:t>可维护性</a:t>
          </a:r>
          <a:endParaRPr lang="en-US" altLang="zh-CN" dirty="0" smtClean="0"/>
        </a:p>
      </dgm:t>
    </dgm:pt>
    <dgm:pt modelId="{F314641D-24BA-47AA-803F-848FE7E2DC58}" type="parTrans" cxnId="{B95908FF-1BB5-496B-95B7-967D4D936B26}">
      <dgm:prSet/>
      <dgm:spPr/>
      <dgm:t>
        <a:bodyPr/>
        <a:lstStyle/>
        <a:p>
          <a:endParaRPr lang="zh-CN" altLang="en-US"/>
        </a:p>
      </dgm:t>
    </dgm:pt>
    <dgm:pt modelId="{5101C263-6D82-4CB7-B500-17146DC5C4E5}" type="sibTrans" cxnId="{B95908FF-1BB5-496B-95B7-967D4D936B26}">
      <dgm:prSet/>
      <dgm:spPr/>
      <dgm:t>
        <a:bodyPr/>
        <a:lstStyle/>
        <a:p>
          <a:endParaRPr lang="zh-CN" altLang="en-US"/>
        </a:p>
      </dgm:t>
    </dgm:pt>
    <dgm:pt modelId="{849CF917-8AA3-42C0-9EB3-CDF205C41522}">
      <dgm:prSet/>
      <dgm:spPr/>
      <dgm:t>
        <a:bodyPr/>
        <a:lstStyle/>
        <a:p>
          <a:r>
            <a:rPr lang="zh-CN" altLang="en-US" dirty="0" smtClean="0"/>
            <a:t>可移植性</a:t>
          </a:r>
          <a:endParaRPr lang="en-US" altLang="zh-CN" dirty="0" smtClean="0"/>
        </a:p>
      </dgm:t>
    </dgm:pt>
    <dgm:pt modelId="{E010EAA6-6CB5-448B-B41A-9E67A3C22360}" type="parTrans" cxnId="{CA2D94F7-2159-4505-8F0D-E920D10A49F8}">
      <dgm:prSet/>
      <dgm:spPr/>
      <dgm:t>
        <a:bodyPr/>
        <a:lstStyle/>
        <a:p>
          <a:endParaRPr lang="zh-CN" altLang="en-US"/>
        </a:p>
      </dgm:t>
    </dgm:pt>
    <dgm:pt modelId="{8AD2BD8A-3C04-4351-8D00-308976BDED1C}" type="sibTrans" cxnId="{CA2D94F7-2159-4505-8F0D-E920D10A49F8}">
      <dgm:prSet/>
      <dgm:spPr/>
      <dgm:t>
        <a:bodyPr/>
        <a:lstStyle/>
        <a:p>
          <a:endParaRPr lang="zh-CN" altLang="en-US"/>
        </a:p>
      </dgm:t>
    </dgm:pt>
    <dgm:pt modelId="{48F8B259-54BC-448E-B7F5-9858ABF4EE87}">
      <dgm:prSet phldrT="[文本]"/>
      <dgm:spPr/>
      <dgm:t>
        <a:bodyPr/>
        <a:lstStyle/>
        <a:p>
          <a:r>
            <a:rPr lang="zh-CN" altLang="en-US" dirty="0" smtClean="0"/>
            <a:t>易用性</a:t>
          </a:r>
          <a:endParaRPr lang="zh-CN" altLang="en-US" dirty="0"/>
        </a:p>
      </dgm:t>
    </dgm:pt>
    <dgm:pt modelId="{AAD61554-D8C8-434C-8BED-249F4ACF5533}" type="sibTrans" cxnId="{D957559D-5E29-4E27-BEFC-DB01866BEB8D}">
      <dgm:prSet/>
      <dgm:spPr/>
      <dgm:t>
        <a:bodyPr/>
        <a:lstStyle/>
        <a:p>
          <a:endParaRPr lang="zh-CN" altLang="en-US"/>
        </a:p>
      </dgm:t>
    </dgm:pt>
    <dgm:pt modelId="{BCD331B4-FFDC-478F-BE5A-A8CE1758ADA2}" type="parTrans" cxnId="{D957559D-5E29-4E27-BEFC-DB01866BEB8D}">
      <dgm:prSet/>
      <dgm:spPr/>
      <dgm:t>
        <a:bodyPr/>
        <a:lstStyle/>
        <a:p>
          <a:endParaRPr lang="zh-CN" altLang="en-US"/>
        </a:p>
      </dgm:t>
    </dgm:pt>
    <dgm:pt modelId="{98B57112-E9D7-4C26-9B59-29CD5362C9A4}">
      <dgm:prSet/>
      <dgm:spPr/>
      <dgm:t>
        <a:bodyPr/>
        <a:lstStyle/>
        <a:p>
          <a:r>
            <a:rPr lang="zh-CN" altLang="en-US" dirty="0" smtClean="0"/>
            <a:t>效率</a:t>
          </a:r>
          <a:endParaRPr lang="zh-CN" altLang="en-US" dirty="0"/>
        </a:p>
      </dgm:t>
    </dgm:pt>
    <dgm:pt modelId="{1E37EA48-B818-4E1C-9624-EA34AAE89AB0}" type="parTrans" cxnId="{D030ACED-65DA-4741-B940-507D7ED9EBF7}">
      <dgm:prSet/>
      <dgm:spPr/>
      <dgm:t>
        <a:bodyPr/>
        <a:lstStyle/>
        <a:p>
          <a:endParaRPr lang="zh-CN" altLang="en-US"/>
        </a:p>
      </dgm:t>
    </dgm:pt>
    <dgm:pt modelId="{6F84563E-A0ED-49DE-A2E7-8CCA91BCF183}" type="sibTrans" cxnId="{D030ACED-65DA-4741-B940-507D7ED9EBF7}">
      <dgm:prSet/>
      <dgm:spPr/>
      <dgm:t>
        <a:bodyPr/>
        <a:lstStyle/>
        <a:p>
          <a:endParaRPr lang="zh-CN" altLang="en-US"/>
        </a:p>
      </dgm:t>
    </dgm:pt>
    <dgm:pt modelId="{A1071665-94CE-4C1F-BF68-58ECD86C4D65}" type="pres">
      <dgm:prSet presAssocID="{264CB482-09D4-4EEB-B155-AD4CD18647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33C59BD-1F4C-4B3C-A25F-8C818F0368B9}" type="pres">
      <dgm:prSet presAssocID="{90E563C3-7EAA-43F6-8C91-1605DE71F7C8}" presName="hierRoot1" presStyleCnt="0">
        <dgm:presLayoutVars>
          <dgm:hierBranch val="init"/>
        </dgm:presLayoutVars>
      </dgm:prSet>
      <dgm:spPr/>
    </dgm:pt>
    <dgm:pt modelId="{25DC80CB-199B-4F10-B0FA-B52E2BB1E252}" type="pres">
      <dgm:prSet presAssocID="{90E563C3-7EAA-43F6-8C91-1605DE71F7C8}" presName="rootComposite1" presStyleCnt="0"/>
      <dgm:spPr/>
    </dgm:pt>
    <dgm:pt modelId="{7EE664B3-9A02-4804-8C36-C8E57FB3BDF8}" type="pres">
      <dgm:prSet presAssocID="{90E563C3-7EAA-43F6-8C91-1605DE71F7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4E6FD4-17E9-4A2C-B6D9-FCBD3EE18DED}" type="pres">
      <dgm:prSet presAssocID="{90E563C3-7EAA-43F6-8C91-1605DE71F7C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D7A4A03-67DA-4D91-9518-8D0B228AACB5}" type="pres">
      <dgm:prSet presAssocID="{90E563C3-7EAA-43F6-8C91-1605DE71F7C8}" presName="hierChild2" presStyleCnt="0"/>
      <dgm:spPr/>
    </dgm:pt>
    <dgm:pt modelId="{F1CCED93-1F1C-4618-80FD-50E0E86C16DE}" type="pres">
      <dgm:prSet presAssocID="{1DD1BB6F-AD52-41BC-8F1D-8ED1702C59DC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3967B4AD-468E-4622-B334-9C4D8AFBB481}" type="pres">
      <dgm:prSet presAssocID="{559B9693-6D0E-4C20-86AE-914748A62067}" presName="hierRoot2" presStyleCnt="0">
        <dgm:presLayoutVars>
          <dgm:hierBranch val="init"/>
        </dgm:presLayoutVars>
      </dgm:prSet>
      <dgm:spPr/>
    </dgm:pt>
    <dgm:pt modelId="{72FAA3EE-2C4E-4F1D-906F-1956075D8301}" type="pres">
      <dgm:prSet presAssocID="{559B9693-6D0E-4C20-86AE-914748A62067}" presName="rootComposite" presStyleCnt="0"/>
      <dgm:spPr/>
    </dgm:pt>
    <dgm:pt modelId="{E598BEDE-0167-4BC6-A4DC-F7DFC879C0AA}" type="pres">
      <dgm:prSet presAssocID="{559B9693-6D0E-4C20-86AE-914748A6206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54F53D-F8C1-4735-9031-0403E02E782A}" type="pres">
      <dgm:prSet presAssocID="{559B9693-6D0E-4C20-86AE-914748A62067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7B039289-FCC6-412E-B426-C1E08B43A38C}" type="pres">
      <dgm:prSet presAssocID="{559B9693-6D0E-4C20-86AE-914748A62067}" presName="hierChild4" presStyleCnt="0"/>
      <dgm:spPr/>
    </dgm:pt>
    <dgm:pt modelId="{75DC3DC1-D3D2-4A1D-8822-EBDAE959D00B}" type="pres">
      <dgm:prSet presAssocID="{559B9693-6D0E-4C20-86AE-914748A62067}" presName="hierChild5" presStyleCnt="0"/>
      <dgm:spPr/>
    </dgm:pt>
    <dgm:pt modelId="{D461C659-1AAF-49CF-B559-31B09D0E16C2}" type="pres">
      <dgm:prSet presAssocID="{8BE155D5-8E96-4F73-B107-8171C6A33801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5CBFC73D-4558-4AEE-89AC-A2A79D90D8C5}" type="pres">
      <dgm:prSet presAssocID="{5475B40F-85EC-481D-9467-10D048481FD5}" presName="hierRoot2" presStyleCnt="0">
        <dgm:presLayoutVars>
          <dgm:hierBranch val="init"/>
        </dgm:presLayoutVars>
      </dgm:prSet>
      <dgm:spPr/>
    </dgm:pt>
    <dgm:pt modelId="{06BED5AC-00CF-48CA-A55E-6FE7032AD8D9}" type="pres">
      <dgm:prSet presAssocID="{5475B40F-85EC-481D-9467-10D048481FD5}" presName="rootComposite" presStyleCnt="0"/>
      <dgm:spPr/>
    </dgm:pt>
    <dgm:pt modelId="{59F03C77-95CD-4D2E-A06F-D9864734F36B}" type="pres">
      <dgm:prSet presAssocID="{5475B40F-85EC-481D-9467-10D048481FD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196964-F9F4-4D6D-B5CC-9C3325D92280}" type="pres">
      <dgm:prSet presAssocID="{5475B40F-85EC-481D-9467-10D048481FD5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84099468-4E1B-4928-B823-7FBDBC9BFB2D}" type="pres">
      <dgm:prSet presAssocID="{5475B40F-85EC-481D-9467-10D048481FD5}" presName="hierChild4" presStyleCnt="0"/>
      <dgm:spPr/>
    </dgm:pt>
    <dgm:pt modelId="{9DDD63F8-A780-401D-89DB-6857BFE8D71E}" type="pres">
      <dgm:prSet presAssocID="{5475B40F-85EC-481D-9467-10D048481FD5}" presName="hierChild5" presStyleCnt="0"/>
      <dgm:spPr/>
    </dgm:pt>
    <dgm:pt modelId="{0EAB3017-FFFF-407E-B46C-422F6A523826}" type="pres">
      <dgm:prSet presAssocID="{BCD331B4-FFDC-478F-BE5A-A8CE1758ADA2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4B0AA659-84BF-4DB6-8200-F91B4F1C8EDF}" type="pres">
      <dgm:prSet presAssocID="{48F8B259-54BC-448E-B7F5-9858ABF4EE87}" presName="hierRoot2" presStyleCnt="0">
        <dgm:presLayoutVars>
          <dgm:hierBranch val="init"/>
        </dgm:presLayoutVars>
      </dgm:prSet>
      <dgm:spPr/>
    </dgm:pt>
    <dgm:pt modelId="{F5707711-FD74-40FA-BD3C-6D0FDA69012C}" type="pres">
      <dgm:prSet presAssocID="{48F8B259-54BC-448E-B7F5-9858ABF4EE87}" presName="rootComposite" presStyleCnt="0"/>
      <dgm:spPr/>
    </dgm:pt>
    <dgm:pt modelId="{E9907AF2-45B3-413B-98A1-09CB8F4736F9}" type="pres">
      <dgm:prSet presAssocID="{48F8B259-54BC-448E-B7F5-9858ABF4EE8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6C763A-F955-4684-839A-EB7BA62FA8B3}" type="pres">
      <dgm:prSet presAssocID="{48F8B259-54BC-448E-B7F5-9858ABF4EE87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E7792026-0687-41BB-B2C9-DB24320B17B0}" type="pres">
      <dgm:prSet presAssocID="{48F8B259-54BC-448E-B7F5-9858ABF4EE87}" presName="hierChild4" presStyleCnt="0"/>
      <dgm:spPr/>
    </dgm:pt>
    <dgm:pt modelId="{A24F0396-6177-4DD6-883F-A2E21924A2B2}" type="pres">
      <dgm:prSet presAssocID="{48F8B259-54BC-448E-B7F5-9858ABF4EE87}" presName="hierChild5" presStyleCnt="0"/>
      <dgm:spPr/>
    </dgm:pt>
    <dgm:pt modelId="{312356DA-91BB-46B2-8F4E-E512075D3CD9}" type="pres">
      <dgm:prSet presAssocID="{1E37EA48-B818-4E1C-9624-EA34AAE89AB0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9CB65795-9E60-4E99-A4B7-4521EA95EEA7}" type="pres">
      <dgm:prSet presAssocID="{98B57112-E9D7-4C26-9B59-29CD5362C9A4}" presName="hierRoot2" presStyleCnt="0">
        <dgm:presLayoutVars>
          <dgm:hierBranch val="init"/>
        </dgm:presLayoutVars>
      </dgm:prSet>
      <dgm:spPr/>
    </dgm:pt>
    <dgm:pt modelId="{4B03371B-5F8C-4855-A524-1A3E1D514D54}" type="pres">
      <dgm:prSet presAssocID="{98B57112-E9D7-4C26-9B59-29CD5362C9A4}" presName="rootComposite" presStyleCnt="0"/>
      <dgm:spPr/>
    </dgm:pt>
    <dgm:pt modelId="{CFEA0847-C33A-4EB3-B3AC-B7C57742C90A}" type="pres">
      <dgm:prSet presAssocID="{98B57112-E9D7-4C26-9B59-29CD5362C9A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E9A8F-F477-48A3-9983-0CBCB06EC2BE}" type="pres">
      <dgm:prSet presAssocID="{98B57112-E9D7-4C26-9B59-29CD5362C9A4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670057AA-D3B0-46BD-9659-DCE53B9E5B89}" type="pres">
      <dgm:prSet presAssocID="{98B57112-E9D7-4C26-9B59-29CD5362C9A4}" presName="hierChild4" presStyleCnt="0"/>
      <dgm:spPr/>
    </dgm:pt>
    <dgm:pt modelId="{B3A1E766-1E0B-434B-9E51-18E3C2EAC7DA}" type="pres">
      <dgm:prSet presAssocID="{98B57112-E9D7-4C26-9B59-29CD5362C9A4}" presName="hierChild5" presStyleCnt="0"/>
      <dgm:spPr/>
    </dgm:pt>
    <dgm:pt modelId="{7A97C0C7-42BC-4563-9D4D-1A35E5ACE085}" type="pres">
      <dgm:prSet presAssocID="{F314641D-24BA-47AA-803F-848FE7E2DC58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C1509CD3-6EB4-405D-8A1C-7ED381C7B96C}" type="pres">
      <dgm:prSet presAssocID="{D006E0C8-7AD3-4876-AEA5-F4DBF1934B53}" presName="hierRoot2" presStyleCnt="0">
        <dgm:presLayoutVars>
          <dgm:hierBranch val="init"/>
        </dgm:presLayoutVars>
      </dgm:prSet>
      <dgm:spPr/>
    </dgm:pt>
    <dgm:pt modelId="{6A06325D-B023-4C1A-9A9B-08C3E696F651}" type="pres">
      <dgm:prSet presAssocID="{D006E0C8-7AD3-4876-AEA5-F4DBF1934B53}" presName="rootComposite" presStyleCnt="0"/>
      <dgm:spPr/>
    </dgm:pt>
    <dgm:pt modelId="{4C2B208A-2B10-46A4-86B2-A3BFA13FC6D6}" type="pres">
      <dgm:prSet presAssocID="{D006E0C8-7AD3-4876-AEA5-F4DBF1934B5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636A1F-B7E9-420B-9F48-A19D9C8C5BB5}" type="pres">
      <dgm:prSet presAssocID="{D006E0C8-7AD3-4876-AEA5-F4DBF1934B53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E8C601B2-866C-455F-A2B0-071ED28F42DC}" type="pres">
      <dgm:prSet presAssocID="{D006E0C8-7AD3-4876-AEA5-F4DBF1934B53}" presName="hierChild4" presStyleCnt="0"/>
      <dgm:spPr/>
    </dgm:pt>
    <dgm:pt modelId="{B7641CCF-45B5-441E-A89A-78C0A62C9D80}" type="pres">
      <dgm:prSet presAssocID="{D006E0C8-7AD3-4876-AEA5-F4DBF1934B53}" presName="hierChild5" presStyleCnt="0"/>
      <dgm:spPr/>
    </dgm:pt>
    <dgm:pt modelId="{51AB5EED-4E9D-412D-B4AA-B40AC57B076B}" type="pres">
      <dgm:prSet presAssocID="{E010EAA6-6CB5-448B-B41A-9E67A3C22360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D239CCBE-BF0B-407E-A89C-81DEE9FA4549}" type="pres">
      <dgm:prSet presAssocID="{849CF917-8AA3-42C0-9EB3-CDF205C41522}" presName="hierRoot2" presStyleCnt="0">
        <dgm:presLayoutVars>
          <dgm:hierBranch val="init"/>
        </dgm:presLayoutVars>
      </dgm:prSet>
      <dgm:spPr/>
    </dgm:pt>
    <dgm:pt modelId="{62D37C94-5E2B-4DA6-AF00-034E17A52484}" type="pres">
      <dgm:prSet presAssocID="{849CF917-8AA3-42C0-9EB3-CDF205C41522}" presName="rootComposite" presStyleCnt="0"/>
      <dgm:spPr/>
    </dgm:pt>
    <dgm:pt modelId="{63E5B173-BC1C-499B-9E39-10D7809B191F}" type="pres">
      <dgm:prSet presAssocID="{849CF917-8AA3-42C0-9EB3-CDF205C4152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B14EA7-F7E6-4011-B834-0B9D9E73762B}" type="pres">
      <dgm:prSet presAssocID="{849CF917-8AA3-42C0-9EB3-CDF205C41522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B4124380-87B6-4444-9A6C-077FD261E0EE}" type="pres">
      <dgm:prSet presAssocID="{849CF917-8AA3-42C0-9EB3-CDF205C41522}" presName="hierChild4" presStyleCnt="0"/>
      <dgm:spPr/>
    </dgm:pt>
    <dgm:pt modelId="{17792DB2-A373-4EB7-A138-D54236F5C5D6}" type="pres">
      <dgm:prSet presAssocID="{849CF917-8AA3-42C0-9EB3-CDF205C41522}" presName="hierChild5" presStyleCnt="0"/>
      <dgm:spPr/>
    </dgm:pt>
    <dgm:pt modelId="{D67A8540-CD87-44DB-8379-0BA5A102116C}" type="pres">
      <dgm:prSet presAssocID="{90E563C3-7EAA-43F6-8C91-1605DE71F7C8}" presName="hierChild3" presStyleCnt="0"/>
      <dgm:spPr/>
    </dgm:pt>
  </dgm:ptLst>
  <dgm:cxnLst>
    <dgm:cxn modelId="{8A0E6B8B-2259-41FF-A066-6F9A90023899}" type="presOf" srcId="{5475B40F-85EC-481D-9467-10D048481FD5}" destId="{59F03C77-95CD-4D2E-A06F-D9864734F36B}" srcOrd="0" destOrd="0" presId="urn:microsoft.com/office/officeart/2005/8/layout/orgChart1"/>
    <dgm:cxn modelId="{645C896F-78B9-485D-8FF7-3A2DA33BD5A5}" type="presOf" srcId="{559B9693-6D0E-4C20-86AE-914748A62067}" destId="{F954F53D-F8C1-4735-9031-0403E02E782A}" srcOrd="1" destOrd="0" presId="urn:microsoft.com/office/officeart/2005/8/layout/orgChart1"/>
    <dgm:cxn modelId="{B95908FF-1BB5-496B-95B7-967D4D936B26}" srcId="{90E563C3-7EAA-43F6-8C91-1605DE71F7C8}" destId="{D006E0C8-7AD3-4876-AEA5-F4DBF1934B53}" srcOrd="4" destOrd="0" parTransId="{F314641D-24BA-47AA-803F-848FE7E2DC58}" sibTransId="{5101C263-6D82-4CB7-B500-17146DC5C4E5}"/>
    <dgm:cxn modelId="{CAAA512C-8B19-4BD2-A826-440FAB56A6F5}" type="presOf" srcId="{1E37EA48-B818-4E1C-9624-EA34AAE89AB0}" destId="{312356DA-91BB-46B2-8F4E-E512075D3CD9}" srcOrd="0" destOrd="0" presId="urn:microsoft.com/office/officeart/2005/8/layout/orgChart1"/>
    <dgm:cxn modelId="{94C99503-4BB4-46D9-B398-696679CEE165}" type="presOf" srcId="{559B9693-6D0E-4C20-86AE-914748A62067}" destId="{E598BEDE-0167-4BC6-A4DC-F7DFC879C0AA}" srcOrd="0" destOrd="0" presId="urn:microsoft.com/office/officeart/2005/8/layout/orgChart1"/>
    <dgm:cxn modelId="{5273B042-D6D7-4134-9D93-FB380CBD49FA}" type="presOf" srcId="{48F8B259-54BC-448E-B7F5-9858ABF4EE87}" destId="{E9907AF2-45B3-413B-98A1-09CB8F4736F9}" srcOrd="0" destOrd="0" presId="urn:microsoft.com/office/officeart/2005/8/layout/orgChart1"/>
    <dgm:cxn modelId="{575B692E-1451-4266-927B-64690E971C87}" type="presOf" srcId="{8BE155D5-8E96-4F73-B107-8171C6A33801}" destId="{D461C659-1AAF-49CF-B559-31B09D0E16C2}" srcOrd="0" destOrd="0" presId="urn:microsoft.com/office/officeart/2005/8/layout/orgChart1"/>
    <dgm:cxn modelId="{1EA64752-4295-433F-A494-6933EF428686}" srcId="{90E563C3-7EAA-43F6-8C91-1605DE71F7C8}" destId="{559B9693-6D0E-4C20-86AE-914748A62067}" srcOrd="0" destOrd="0" parTransId="{1DD1BB6F-AD52-41BC-8F1D-8ED1702C59DC}" sibTransId="{E6D65D79-FE3D-4D66-AD0E-28E3E79AE5E0}"/>
    <dgm:cxn modelId="{5612545B-C765-410A-B90A-438F6CE5375C}" type="presOf" srcId="{849CF917-8AA3-42C0-9EB3-CDF205C41522}" destId="{63E5B173-BC1C-499B-9E39-10D7809B191F}" srcOrd="0" destOrd="0" presId="urn:microsoft.com/office/officeart/2005/8/layout/orgChart1"/>
    <dgm:cxn modelId="{42D755B1-C41D-4CA3-AF83-3124A6BB4254}" type="presOf" srcId="{98B57112-E9D7-4C26-9B59-29CD5362C9A4}" destId="{CFEA0847-C33A-4EB3-B3AC-B7C57742C90A}" srcOrd="0" destOrd="0" presId="urn:microsoft.com/office/officeart/2005/8/layout/orgChart1"/>
    <dgm:cxn modelId="{C000D075-F8EA-448B-B86F-B0FD0D1CC570}" srcId="{264CB482-09D4-4EEB-B155-AD4CD186477C}" destId="{90E563C3-7EAA-43F6-8C91-1605DE71F7C8}" srcOrd="0" destOrd="0" parTransId="{C867DA90-6A43-4CC4-A097-899DC32C3F78}" sibTransId="{2D377385-16C2-4785-957B-49A543A093E8}"/>
    <dgm:cxn modelId="{067E6E19-4DF6-49BD-B9A9-172F8A083C90}" type="presOf" srcId="{90E563C3-7EAA-43F6-8C91-1605DE71F7C8}" destId="{7EE664B3-9A02-4804-8C36-C8E57FB3BDF8}" srcOrd="0" destOrd="0" presId="urn:microsoft.com/office/officeart/2005/8/layout/orgChart1"/>
    <dgm:cxn modelId="{D957559D-5E29-4E27-BEFC-DB01866BEB8D}" srcId="{90E563C3-7EAA-43F6-8C91-1605DE71F7C8}" destId="{48F8B259-54BC-448E-B7F5-9858ABF4EE87}" srcOrd="2" destOrd="0" parTransId="{BCD331B4-FFDC-478F-BE5A-A8CE1758ADA2}" sibTransId="{AAD61554-D8C8-434C-8BED-249F4ACF5533}"/>
    <dgm:cxn modelId="{CA2D94F7-2159-4505-8F0D-E920D10A49F8}" srcId="{90E563C3-7EAA-43F6-8C91-1605DE71F7C8}" destId="{849CF917-8AA3-42C0-9EB3-CDF205C41522}" srcOrd="5" destOrd="0" parTransId="{E010EAA6-6CB5-448B-B41A-9E67A3C22360}" sibTransId="{8AD2BD8A-3C04-4351-8D00-308976BDED1C}"/>
    <dgm:cxn modelId="{F01EBCDD-EC6E-4089-957F-937750BDE670}" type="presOf" srcId="{849CF917-8AA3-42C0-9EB3-CDF205C41522}" destId="{04B14EA7-F7E6-4011-B834-0B9D9E73762B}" srcOrd="1" destOrd="0" presId="urn:microsoft.com/office/officeart/2005/8/layout/orgChart1"/>
    <dgm:cxn modelId="{079F35CA-9BD3-46C2-800A-726C4450E754}" type="presOf" srcId="{98B57112-E9D7-4C26-9B59-29CD5362C9A4}" destId="{E43E9A8F-F477-48A3-9983-0CBCB06EC2BE}" srcOrd="1" destOrd="0" presId="urn:microsoft.com/office/officeart/2005/8/layout/orgChart1"/>
    <dgm:cxn modelId="{AC99626F-03E2-46D5-AD9E-A12C791CF37F}" type="presOf" srcId="{F314641D-24BA-47AA-803F-848FE7E2DC58}" destId="{7A97C0C7-42BC-4563-9D4D-1A35E5ACE085}" srcOrd="0" destOrd="0" presId="urn:microsoft.com/office/officeart/2005/8/layout/orgChart1"/>
    <dgm:cxn modelId="{74D21618-81FA-40A4-A391-942AEDB7797B}" type="presOf" srcId="{D006E0C8-7AD3-4876-AEA5-F4DBF1934B53}" destId="{78636A1F-B7E9-420B-9F48-A19D9C8C5BB5}" srcOrd="1" destOrd="0" presId="urn:microsoft.com/office/officeart/2005/8/layout/orgChart1"/>
    <dgm:cxn modelId="{DA3CEF34-B239-4DD8-9A52-537168F9783D}" srcId="{90E563C3-7EAA-43F6-8C91-1605DE71F7C8}" destId="{5475B40F-85EC-481D-9467-10D048481FD5}" srcOrd="1" destOrd="0" parTransId="{8BE155D5-8E96-4F73-B107-8171C6A33801}" sibTransId="{42882101-6DF9-45B3-A511-044D2776F6CA}"/>
    <dgm:cxn modelId="{E4634D11-F360-4120-A7D4-716751420BA4}" type="presOf" srcId="{D006E0C8-7AD3-4876-AEA5-F4DBF1934B53}" destId="{4C2B208A-2B10-46A4-86B2-A3BFA13FC6D6}" srcOrd="0" destOrd="0" presId="urn:microsoft.com/office/officeart/2005/8/layout/orgChart1"/>
    <dgm:cxn modelId="{1B78598B-1ABE-4A29-B995-414F20CAB007}" type="presOf" srcId="{5475B40F-85EC-481D-9467-10D048481FD5}" destId="{62196964-F9F4-4D6D-B5CC-9C3325D92280}" srcOrd="1" destOrd="0" presId="urn:microsoft.com/office/officeart/2005/8/layout/orgChart1"/>
    <dgm:cxn modelId="{D044B0C9-84C6-43F1-9900-824417AD5E12}" type="presOf" srcId="{E010EAA6-6CB5-448B-B41A-9E67A3C22360}" destId="{51AB5EED-4E9D-412D-B4AA-B40AC57B076B}" srcOrd="0" destOrd="0" presId="urn:microsoft.com/office/officeart/2005/8/layout/orgChart1"/>
    <dgm:cxn modelId="{4AACB920-6341-4C19-BB26-90A2B0D00705}" type="presOf" srcId="{264CB482-09D4-4EEB-B155-AD4CD186477C}" destId="{A1071665-94CE-4C1F-BF68-58ECD86C4D65}" srcOrd="0" destOrd="0" presId="urn:microsoft.com/office/officeart/2005/8/layout/orgChart1"/>
    <dgm:cxn modelId="{EBE54B4E-3D2F-4A42-B3DF-88BBD33923FD}" type="presOf" srcId="{BCD331B4-FFDC-478F-BE5A-A8CE1758ADA2}" destId="{0EAB3017-FFFF-407E-B46C-422F6A523826}" srcOrd="0" destOrd="0" presId="urn:microsoft.com/office/officeart/2005/8/layout/orgChart1"/>
    <dgm:cxn modelId="{D030ACED-65DA-4741-B940-507D7ED9EBF7}" srcId="{90E563C3-7EAA-43F6-8C91-1605DE71F7C8}" destId="{98B57112-E9D7-4C26-9B59-29CD5362C9A4}" srcOrd="3" destOrd="0" parTransId="{1E37EA48-B818-4E1C-9624-EA34AAE89AB0}" sibTransId="{6F84563E-A0ED-49DE-A2E7-8CCA91BCF183}"/>
    <dgm:cxn modelId="{C517FCA8-1CE1-43AE-A461-569F56D08D59}" type="presOf" srcId="{48F8B259-54BC-448E-B7F5-9858ABF4EE87}" destId="{D76C763A-F955-4684-839A-EB7BA62FA8B3}" srcOrd="1" destOrd="0" presId="urn:microsoft.com/office/officeart/2005/8/layout/orgChart1"/>
    <dgm:cxn modelId="{DDE7DEF8-6E28-4482-8EA3-5F6DA29DF200}" type="presOf" srcId="{90E563C3-7EAA-43F6-8C91-1605DE71F7C8}" destId="{E64E6FD4-17E9-4A2C-B6D9-FCBD3EE18DED}" srcOrd="1" destOrd="0" presId="urn:microsoft.com/office/officeart/2005/8/layout/orgChart1"/>
    <dgm:cxn modelId="{B905AE06-ADF7-4314-8325-4D94AC4E8296}" type="presOf" srcId="{1DD1BB6F-AD52-41BC-8F1D-8ED1702C59DC}" destId="{F1CCED93-1F1C-4618-80FD-50E0E86C16DE}" srcOrd="0" destOrd="0" presId="urn:microsoft.com/office/officeart/2005/8/layout/orgChart1"/>
    <dgm:cxn modelId="{7E9590B0-37BD-4791-9DBD-0DDB2C011F68}" type="presParOf" srcId="{A1071665-94CE-4C1F-BF68-58ECD86C4D65}" destId="{633C59BD-1F4C-4B3C-A25F-8C818F0368B9}" srcOrd="0" destOrd="0" presId="urn:microsoft.com/office/officeart/2005/8/layout/orgChart1"/>
    <dgm:cxn modelId="{08146269-686B-4B4F-B634-7E23D7DBC2F1}" type="presParOf" srcId="{633C59BD-1F4C-4B3C-A25F-8C818F0368B9}" destId="{25DC80CB-199B-4F10-B0FA-B52E2BB1E252}" srcOrd="0" destOrd="0" presId="urn:microsoft.com/office/officeart/2005/8/layout/orgChart1"/>
    <dgm:cxn modelId="{C8DA777F-D6CB-42F5-900A-062FB76B9204}" type="presParOf" srcId="{25DC80CB-199B-4F10-B0FA-B52E2BB1E252}" destId="{7EE664B3-9A02-4804-8C36-C8E57FB3BDF8}" srcOrd="0" destOrd="0" presId="urn:microsoft.com/office/officeart/2005/8/layout/orgChart1"/>
    <dgm:cxn modelId="{37A54514-2893-453A-8D8A-FCDDDBB4E9FA}" type="presParOf" srcId="{25DC80CB-199B-4F10-B0FA-B52E2BB1E252}" destId="{E64E6FD4-17E9-4A2C-B6D9-FCBD3EE18DED}" srcOrd="1" destOrd="0" presId="urn:microsoft.com/office/officeart/2005/8/layout/orgChart1"/>
    <dgm:cxn modelId="{1E010BED-C0FA-4EFB-9266-DABA49EAE8F7}" type="presParOf" srcId="{633C59BD-1F4C-4B3C-A25F-8C818F0368B9}" destId="{1D7A4A03-67DA-4D91-9518-8D0B228AACB5}" srcOrd="1" destOrd="0" presId="urn:microsoft.com/office/officeart/2005/8/layout/orgChart1"/>
    <dgm:cxn modelId="{9BF4FB42-DB5B-4F7A-88F0-075AB72D5A74}" type="presParOf" srcId="{1D7A4A03-67DA-4D91-9518-8D0B228AACB5}" destId="{F1CCED93-1F1C-4618-80FD-50E0E86C16DE}" srcOrd="0" destOrd="0" presId="urn:microsoft.com/office/officeart/2005/8/layout/orgChart1"/>
    <dgm:cxn modelId="{5CF1C857-6988-4D69-B60B-DB3251F08BE8}" type="presParOf" srcId="{1D7A4A03-67DA-4D91-9518-8D0B228AACB5}" destId="{3967B4AD-468E-4622-B334-9C4D8AFBB481}" srcOrd="1" destOrd="0" presId="urn:microsoft.com/office/officeart/2005/8/layout/orgChart1"/>
    <dgm:cxn modelId="{299BF0C1-CE1A-4C5B-84C1-7813F543D848}" type="presParOf" srcId="{3967B4AD-468E-4622-B334-9C4D8AFBB481}" destId="{72FAA3EE-2C4E-4F1D-906F-1956075D8301}" srcOrd="0" destOrd="0" presId="urn:microsoft.com/office/officeart/2005/8/layout/orgChart1"/>
    <dgm:cxn modelId="{900FA529-AD38-4C87-BA6D-BBA28347099E}" type="presParOf" srcId="{72FAA3EE-2C4E-4F1D-906F-1956075D8301}" destId="{E598BEDE-0167-4BC6-A4DC-F7DFC879C0AA}" srcOrd="0" destOrd="0" presId="urn:microsoft.com/office/officeart/2005/8/layout/orgChart1"/>
    <dgm:cxn modelId="{BB6C38C8-1B57-4E1F-B837-081952998044}" type="presParOf" srcId="{72FAA3EE-2C4E-4F1D-906F-1956075D8301}" destId="{F954F53D-F8C1-4735-9031-0403E02E782A}" srcOrd="1" destOrd="0" presId="urn:microsoft.com/office/officeart/2005/8/layout/orgChart1"/>
    <dgm:cxn modelId="{E5AD3308-7B04-453B-AD36-9921EF1592DE}" type="presParOf" srcId="{3967B4AD-468E-4622-B334-9C4D8AFBB481}" destId="{7B039289-FCC6-412E-B426-C1E08B43A38C}" srcOrd="1" destOrd="0" presId="urn:microsoft.com/office/officeart/2005/8/layout/orgChart1"/>
    <dgm:cxn modelId="{6FB3AC82-3B47-4725-BE9A-CD1F6233A8F8}" type="presParOf" srcId="{3967B4AD-468E-4622-B334-9C4D8AFBB481}" destId="{75DC3DC1-D3D2-4A1D-8822-EBDAE959D00B}" srcOrd="2" destOrd="0" presId="urn:microsoft.com/office/officeart/2005/8/layout/orgChart1"/>
    <dgm:cxn modelId="{D8B1A81D-0184-4DB2-BA29-188181DEC19B}" type="presParOf" srcId="{1D7A4A03-67DA-4D91-9518-8D0B228AACB5}" destId="{D461C659-1AAF-49CF-B559-31B09D0E16C2}" srcOrd="2" destOrd="0" presId="urn:microsoft.com/office/officeart/2005/8/layout/orgChart1"/>
    <dgm:cxn modelId="{B05DAE40-455E-4B3F-B6B8-E2ABE336C963}" type="presParOf" srcId="{1D7A4A03-67DA-4D91-9518-8D0B228AACB5}" destId="{5CBFC73D-4558-4AEE-89AC-A2A79D90D8C5}" srcOrd="3" destOrd="0" presId="urn:microsoft.com/office/officeart/2005/8/layout/orgChart1"/>
    <dgm:cxn modelId="{7157F6BF-3999-4BFB-8C32-26E9E89DDB79}" type="presParOf" srcId="{5CBFC73D-4558-4AEE-89AC-A2A79D90D8C5}" destId="{06BED5AC-00CF-48CA-A55E-6FE7032AD8D9}" srcOrd="0" destOrd="0" presId="urn:microsoft.com/office/officeart/2005/8/layout/orgChart1"/>
    <dgm:cxn modelId="{83E70770-679C-4623-9292-4D377F782437}" type="presParOf" srcId="{06BED5AC-00CF-48CA-A55E-6FE7032AD8D9}" destId="{59F03C77-95CD-4D2E-A06F-D9864734F36B}" srcOrd="0" destOrd="0" presId="urn:microsoft.com/office/officeart/2005/8/layout/orgChart1"/>
    <dgm:cxn modelId="{294933B4-4EFF-471D-A1BD-2D20D499B981}" type="presParOf" srcId="{06BED5AC-00CF-48CA-A55E-6FE7032AD8D9}" destId="{62196964-F9F4-4D6D-B5CC-9C3325D92280}" srcOrd="1" destOrd="0" presId="urn:microsoft.com/office/officeart/2005/8/layout/orgChart1"/>
    <dgm:cxn modelId="{4CFA7D56-FA8A-4AD0-BDD6-86B54F10DD4F}" type="presParOf" srcId="{5CBFC73D-4558-4AEE-89AC-A2A79D90D8C5}" destId="{84099468-4E1B-4928-B823-7FBDBC9BFB2D}" srcOrd="1" destOrd="0" presId="urn:microsoft.com/office/officeart/2005/8/layout/orgChart1"/>
    <dgm:cxn modelId="{A89209E5-3AF3-4175-BFEE-CAE5ABD7C543}" type="presParOf" srcId="{5CBFC73D-4558-4AEE-89AC-A2A79D90D8C5}" destId="{9DDD63F8-A780-401D-89DB-6857BFE8D71E}" srcOrd="2" destOrd="0" presId="urn:microsoft.com/office/officeart/2005/8/layout/orgChart1"/>
    <dgm:cxn modelId="{5828ECC7-D747-47B9-8C46-4BFB16A1E077}" type="presParOf" srcId="{1D7A4A03-67DA-4D91-9518-8D0B228AACB5}" destId="{0EAB3017-FFFF-407E-B46C-422F6A523826}" srcOrd="4" destOrd="0" presId="urn:microsoft.com/office/officeart/2005/8/layout/orgChart1"/>
    <dgm:cxn modelId="{F21CBDCC-94E3-4D32-82D9-BCBED98B7E6E}" type="presParOf" srcId="{1D7A4A03-67DA-4D91-9518-8D0B228AACB5}" destId="{4B0AA659-84BF-4DB6-8200-F91B4F1C8EDF}" srcOrd="5" destOrd="0" presId="urn:microsoft.com/office/officeart/2005/8/layout/orgChart1"/>
    <dgm:cxn modelId="{CD2A3CDC-9529-43E0-B785-1786993F6E24}" type="presParOf" srcId="{4B0AA659-84BF-4DB6-8200-F91B4F1C8EDF}" destId="{F5707711-FD74-40FA-BD3C-6D0FDA69012C}" srcOrd="0" destOrd="0" presId="urn:microsoft.com/office/officeart/2005/8/layout/orgChart1"/>
    <dgm:cxn modelId="{996DE5CD-8669-4DA0-9E89-CD7C60BFB3BE}" type="presParOf" srcId="{F5707711-FD74-40FA-BD3C-6D0FDA69012C}" destId="{E9907AF2-45B3-413B-98A1-09CB8F4736F9}" srcOrd="0" destOrd="0" presId="urn:microsoft.com/office/officeart/2005/8/layout/orgChart1"/>
    <dgm:cxn modelId="{CA83899B-AC26-4B2B-9014-53EB7D4B9084}" type="presParOf" srcId="{F5707711-FD74-40FA-BD3C-6D0FDA69012C}" destId="{D76C763A-F955-4684-839A-EB7BA62FA8B3}" srcOrd="1" destOrd="0" presId="urn:microsoft.com/office/officeart/2005/8/layout/orgChart1"/>
    <dgm:cxn modelId="{D62D2FFA-F429-4E9D-8799-26336E520A97}" type="presParOf" srcId="{4B0AA659-84BF-4DB6-8200-F91B4F1C8EDF}" destId="{E7792026-0687-41BB-B2C9-DB24320B17B0}" srcOrd="1" destOrd="0" presId="urn:microsoft.com/office/officeart/2005/8/layout/orgChart1"/>
    <dgm:cxn modelId="{9A52DCF5-A404-44E1-9CFE-E0E2CAE5F71F}" type="presParOf" srcId="{4B0AA659-84BF-4DB6-8200-F91B4F1C8EDF}" destId="{A24F0396-6177-4DD6-883F-A2E21924A2B2}" srcOrd="2" destOrd="0" presId="urn:microsoft.com/office/officeart/2005/8/layout/orgChart1"/>
    <dgm:cxn modelId="{31267141-BA6E-4384-A384-8403146F49AD}" type="presParOf" srcId="{1D7A4A03-67DA-4D91-9518-8D0B228AACB5}" destId="{312356DA-91BB-46B2-8F4E-E512075D3CD9}" srcOrd="6" destOrd="0" presId="urn:microsoft.com/office/officeart/2005/8/layout/orgChart1"/>
    <dgm:cxn modelId="{0E4DFB8B-25F3-4DC1-BFFC-AD3A98927C1F}" type="presParOf" srcId="{1D7A4A03-67DA-4D91-9518-8D0B228AACB5}" destId="{9CB65795-9E60-4E99-A4B7-4521EA95EEA7}" srcOrd="7" destOrd="0" presId="urn:microsoft.com/office/officeart/2005/8/layout/orgChart1"/>
    <dgm:cxn modelId="{43A479B4-66E4-43AA-803A-F707C34B4516}" type="presParOf" srcId="{9CB65795-9E60-4E99-A4B7-4521EA95EEA7}" destId="{4B03371B-5F8C-4855-A524-1A3E1D514D54}" srcOrd="0" destOrd="0" presId="urn:microsoft.com/office/officeart/2005/8/layout/orgChart1"/>
    <dgm:cxn modelId="{78970E10-300E-43CC-A87F-F042F943EBF4}" type="presParOf" srcId="{4B03371B-5F8C-4855-A524-1A3E1D514D54}" destId="{CFEA0847-C33A-4EB3-B3AC-B7C57742C90A}" srcOrd="0" destOrd="0" presId="urn:microsoft.com/office/officeart/2005/8/layout/orgChart1"/>
    <dgm:cxn modelId="{CEFCC1F3-7E91-4E06-AD86-8A52203F6EA0}" type="presParOf" srcId="{4B03371B-5F8C-4855-A524-1A3E1D514D54}" destId="{E43E9A8F-F477-48A3-9983-0CBCB06EC2BE}" srcOrd="1" destOrd="0" presId="urn:microsoft.com/office/officeart/2005/8/layout/orgChart1"/>
    <dgm:cxn modelId="{9C522898-B6FD-4D51-8E6E-202D5349F0BA}" type="presParOf" srcId="{9CB65795-9E60-4E99-A4B7-4521EA95EEA7}" destId="{670057AA-D3B0-46BD-9659-DCE53B9E5B89}" srcOrd="1" destOrd="0" presId="urn:microsoft.com/office/officeart/2005/8/layout/orgChart1"/>
    <dgm:cxn modelId="{D4293735-BD74-4D4B-B3E1-7D79E8E06869}" type="presParOf" srcId="{9CB65795-9E60-4E99-A4B7-4521EA95EEA7}" destId="{B3A1E766-1E0B-434B-9E51-18E3C2EAC7DA}" srcOrd="2" destOrd="0" presId="urn:microsoft.com/office/officeart/2005/8/layout/orgChart1"/>
    <dgm:cxn modelId="{E9FA867B-440E-4EA8-B54E-01AC6ACF814A}" type="presParOf" srcId="{1D7A4A03-67DA-4D91-9518-8D0B228AACB5}" destId="{7A97C0C7-42BC-4563-9D4D-1A35E5ACE085}" srcOrd="8" destOrd="0" presId="urn:microsoft.com/office/officeart/2005/8/layout/orgChart1"/>
    <dgm:cxn modelId="{ECF12CA3-1B91-48AE-A2E5-50F3217E3D1F}" type="presParOf" srcId="{1D7A4A03-67DA-4D91-9518-8D0B228AACB5}" destId="{C1509CD3-6EB4-405D-8A1C-7ED381C7B96C}" srcOrd="9" destOrd="0" presId="urn:microsoft.com/office/officeart/2005/8/layout/orgChart1"/>
    <dgm:cxn modelId="{BACCD2EB-1049-447E-8A34-D2648592720F}" type="presParOf" srcId="{C1509CD3-6EB4-405D-8A1C-7ED381C7B96C}" destId="{6A06325D-B023-4C1A-9A9B-08C3E696F651}" srcOrd="0" destOrd="0" presId="urn:microsoft.com/office/officeart/2005/8/layout/orgChart1"/>
    <dgm:cxn modelId="{66D544EE-1022-445E-996F-7D251136D745}" type="presParOf" srcId="{6A06325D-B023-4C1A-9A9B-08C3E696F651}" destId="{4C2B208A-2B10-46A4-86B2-A3BFA13FC6D6}" srcOrd="0" destOrd="0" presId="urn:microsoft.com/office/officeart/2005/8/layout/orgChart1"/>
    <dgm:cxn modelId="{E3068B7C-97B3-4B52-9FF4-EA8318BB1E88}" type="presParOf" srcId="{6A06325D-B023-4C1A-9A9B-08C3E696F651}" destId="{78636A1F-B7E9-420B-9F48-A19D9C8C5BB5}" srcOrd="1" destOrd="0" presId="urn:microsoft.com/office/officeart/2005/8/layout/orgChart1"/>
    <dgm:cxn modelId="{15A6BE98-9AC8-40FC-8EC5-AA377CE83F98}" type="presParOf" srcId="{C1509CD3-6EB4-405D-8A1C-7ED381C7B96C}" destId="{E8C601B2-866C-455F-A2B0-071ED28F42DC}" srcOrd="1" destOrd="0" presId="urn:microsoft.com/office/officeart/2005/8/layout/orgChart1"/>
    <dgm:cxn modelId="{00A2D859-2ED6-44C0-8CED-12BBA833A02B}" type="presParOf" srcId="{C1509CD3-6EB4-405D-8A1C-7ED381C7B96C}" destId="{B7641CCF-45B5-441E-A89A-78C0A62C9D80}" srcOrd="2" destOrd="0" presId="urn:microsoft.com/office/officeart/2005/8/layout/orgChart1"/>
    <dgm:cxn modelId="{5FFF246F-3EBF-4A50-AEF4-F522B91D62F8}" type="presParOf" srcId="{1D7A4A03-67DA-4D91-9518-8D0B228AACB5}" destId="{51AB5EED-4E9D-412D-B4AA-B40AC57B076B}" srcOrd="10" destOrd="0" presId="urn:microsoft.com/office/officeart/2005/8/layout/orgChart1"/>
    <dgm:cxn modelId="{7D72AB64-83BD-4902-B488-AEA5CFB0FEB5}" type="presParOf" srcId="{1D7A4A03-67DA-4D91-9518-8D0B228AACB5}" destId="{D239CCBE-BF0B-407E-A89C-81DEE9FA4549}" srcOrd="11" destOrd="0" presId="urn:microsoft.com/office/officeart/2005/8/layout/orgChart1"/>
    <dgm:cxn modelId="{0B5F7FC9-945F-4253-A73B-790489E97202}" type="presParOf" srcId="{D239CCBE-BF0B-407E-A89C-81DEE9FA4549}" destId="{62D37C94-5E2B-4DA6-AF00-034E17A52484}" srcOrd="0" destOrd="0" presId="urn:microsoft.com/office/officeart/2005/8/layout/orgChart1"/>
    <dgm:cxn modelId="{AAEAD24A-B6DA-4E80-9FCC-EC5C950ED74B}" type="presParOf" srcId="{62D37C94-5E2B-4DA6-AF00-034E17A52484}" destId="{63E5B173-BC1C-499B-9E39-10D7809B191F}" srcOrd="0" destOrd="0" presId="urn:microsoft.com/office/officeart/2005/8/layout/orgChart1"/>
    <dgm:cxn modelId="{CE4246D9-A875-4A56-9ACB-BA63ECD2957F}" type="presParOf" srcId="{62D37C94-5E2B-4DA6-AF00-034E17A52484}" destId="{04B14EA7-F7E6-4011-B834-0B9D9E73762B}" srcOrd="1" destOrd="0" presId="urn:microsoft.com/office/officeart/2005/8/layout/orgChart1"/>
    <dgm:cxn modelId="{413CA76F-0E7F-481B-996B-4168A4DD6A82}" type="presParOf" srcId="{D239CCBE-BF0B-407E-A89C-81DEE9FA4549}" destId="{B4124380-87B6-4444-9A6C-077FD261E0EE}" srcOrd="1" destOrd="0" presId="urn:microsoft.com/office/officeart/2005/8/layout/orgChart1"/>
    <dgm:cxn modelId="{A394F136-D267-4623-BB71-07D7E5B11035}" type="presParOf" srcId="{D239CCBE-BF0B-407E-A89C-81DEE9FA4549}" destId="{17792DB2-A373-4EB7-A138-D54236F5C5D6}" srcOrd="2" destOrd="0" presId="urn:microsoft.com/office/officeart/2005/8/layout/orgChart1"/>
    <dgm:cxn modelId="{97C36470-2D75-42D8-A359-4E3EF24E2743}" type="presParOf" srcId="{633C59BD-1F4C-4B3C-A25F-8C818F0368B9}" destId="{D67A8540-CD87-44DB-8379-0BA5A1021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1660F8-A3C4-47CB-A4F6-160F930D036D}">
      <dsp:nvSpPr>
        <dsp:cNvPr id="0" name=""/>
        <dsp:cNvSpPr/>
      </dsp:nvSpPr>
      <dsp:spPr>
        <a:xfrm>
          <a:off x="0" y="0"/>
          <a:ext cx="6606540" cy="123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测试规划制定（</a:t>
          </a:r>
          <a:r>
            <a:rPr lang="en-US" altLang="zh-CN" sz="3100" kern="1200" dirty="0" smtClean="0"/>
            <a:t>who/when/where</a:t>
          </a:r>
          <a:r>
            <a:rPr lang="zh-CN" altLang="en-US" sz="3100" kern="1200" dirty="0" smtClean="0"/>
            <a:t>）</a:t>
          </a:r>
          <a:endParaRPr lang="zh-CN" altLang="en-US" sz="3100" kern="1200" dirty="0"/>
        </a:p>
      </dsp:txBody>
      <dsp:txXfrm>
        <a:off x="0" y="0"/>
        <a:ext cx="5346793" cy="1234440"/>
      </dsp:txXfrm>
    </dsp:sp>
    <dsp:sp modelId="{693A8F5E-C3F2-4390-B4CB-4CC8ACBBECB1}">
      <dsp:nvSpPr>
        <dsp:cNvPr id="0" name=""/>
        <dsp:cNvSpPr/>
      </dsp:nvSpPr>
      <dsp:spPr>
        <a:xfrm>
          <a:off x="582929" y="1440179"/>
          <a:ext cx="6606540" cy="123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测试策略制定</a:t>
          </a:r>
          <a:r>
            <a:rPr lang="en-US" altLang="zh-CN" sz="3100" kern="1200" dirty="0" smtClean="0"/>
            <a:t>(what/why/how)</a:t>
          </a:r>
          <a:endParaRPr lang="zh-CN" altLang="en-US" sz="3100" kern="1200" dirty="0"/>
        </a:p>
      </dsp:txBody>
      <dsp:txXfrm>
        <a:off x="582929" y="1440179"/>
        <a:ext cx="5221224" cy="1234440"/>
      </dsp:txXfrm>
    </dsp:sp>
    <dsp:sp modelId="{C0EE0F1F-C90D-4219-AB02-C8E3BC20F0A9}">
      <dsp:nvSpPr>
        <dsp:cNvPr id="0" name=""/>
        <dsp:cNvSpPr/>
      </dsp:nvSpPr>
      <dsp:spPr>
        <a:xfrm>
          <a:off x="1085062" y="2880359"/>
          <a:ext cx="6606540" cy="1234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测试用例设计</a:t>
          </a:r>
          <a:r>
            <a:rPr lang="en-US" altLang="zh-CN" sz="3100" kern="1200" dirty="0" smtClean="0"/>
            <a:t>(how)</a:t>
          </a:r>
          <a:endParaRPr lang="zh-CN" altLang="en-US" sz="3100" kern="1200" dirty="0"/>
        </a:p>
      </dsp:txBody>
      <dsp:txXfrm>
        <a:off x="1085062" y="2880359"/>
        <a:ext cx="5221224" cy="1234440"/>
      </dsp:txXfrm>
    </dsp:sp>
    <dsp:sp modelId="{FDDB471C-595F-4592-BDB7-280C867352F8}">
      <dsp:nvSpPr>
        <dsp:cNvPr id="0" name=""/>
        <dsp:cNvSpPr/>
      </dsp:nvSpPr>
      <dsp:spPr>
        <a:xfrm>
          <a:off x="5804154" y="93611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804154" y="936117"/>
        <a:ext cx="802386" cy="802386"/>
      </dsp:txXfrm>
    </dsp:sp>
    <dsp:sp modelId="{8632D86D-25FB-4A6B-988C-F7B50857EB90}">
      <dsp:nvSpPr>
        <dsp:cNvPr id="0" name=""/>
        <dsp:cNvSpPr/>
      </dsp:nvSpPr>
      <dsp:spPr>
        <a:xfrm>
          <a:off x="6387084" y="2368067"/>
          <a:ext cx="802386" cy="802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387084" y="2368067"/>
        <a:ext cx="802386" cy="80238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AB5EED-4E9D-412D-B4AA-B40AC57B076B}">
      <dsp:nvSpPr>
        <dsp:cNvPr id="0" name=""/>
        <dsp:cNvSpPr/>
      </dsp:nvSpPr>
      <dsp:spPr>
        <a:xfrm>
          <a:off x="3886200" y="1941714"/>
          <a:ext cx="3332854" cy="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5"/>
              </a:lnTo>
              <a:lnTo>
                <a:pt x="3332854" y="115685"/>
              </a:lnTo>
              <a:lnTo>
                <a:pt x="3332854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C0C7-42BC-4563-9D4D-1A35E5ACE085}">
      <dsp:nvSpPr>
        <dsp:cNvPr id="0" name=""/>
        <dsp:cNvSpPr/>
      </dsp:nvSpPr>
      <dsp:spPr>
        <a:xfrm>
          <a:off x="3886200" y="1941714"/>
          <a:ext cx="1999712" cy="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5"/>
              </a:lnTo>
              <a:lnTo>
                <a:pt x="1999712" y="115685"/>
              </a:lnTo>
              <a:lnTo>
                <a:pt x="1999712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56DA-91BB-46B2-8F4E-E512075D3CD9}">
      <dsp:nvSpPr>
        <dsp:cNvPr id="0" name=""/>
        <dsp:cNvSpPr/>
      </dsp:nvSpPr>
      <dsp:spPr>
        <a:xfrm>
          <a:off x="3886200" y="1941714"/>
          <a:ext cx="666570" cy="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5"/>
              </a:lnTo>
              <a:lnTo>
                <a:pt x="666570" y="115685"/>
              </a:lnTo>
              <a:lnTo>
                <a:pt x="66657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3017-FFFF-407E-B46C-422F6A523826}">
      <dsp:nvSpPr>
        <dsp:cNvPr id="0" name=""/>
        <dsp:cNvSpPr/>
      </dsp:nvSpPr>
      <dsp:spPr>
        <a:xfrm>
          <a:off x="3219629" y="1941714"/>
          <a:ext cx="666570" cy="231371"/>
        </a:xfrm>
        <a:custGeom>
          <a:avLst/>
          <a:gdLst/>
          <a:ahLst/>
          <a:cxnLst/>
          <a:rect l="0" t="0" r="0" b="0"/>
          <a:pathLst>
            <a:path>
              <a:moveTo>
                <a:pt x="666570" y="0"/>
              </a:moveTo>
              <a:lnTo>
                <a:pt x="666570" y="115685"/>
              </a:lnTo>
              <a:lnTo>
                <a:pt x="0" y="115685"/>
              </a:lnTo>
              <a:lnTo>
                <a:pt x="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1C659-1AAF-49CF-B559-31B09D0E16C2}">
      <dsp:nvSpPr>
        <dsp:cNvPr id="0" name=""/>
        <dsp:cNvSpPr/>
      </dsp:nvSpPr>
      <dsp:spPr>
        <a:xfrm>
          <a:off x="1886487" y="1941714"/>
          <a:ext cx="1999712" cy="231371"/>
        </a:xfrm>
        <a:custGeom>
          <a:avLst/>
          <a:gdLst/>
          <a:ahLst/>
          <a:cxnLst/>
          <a:rect l="0" t="0" r="0" b="0"/>
          <a:pathLst>
            <a:path>
              <a:moveTo>
                <a:pt x="1999712" y="0"/>
              </a:moveTo>
              <a:lnTo>
                <a:pt x="1999712" y="115685"/>
              </a:lnTo>
              <a:lnTo>
                <a:pt x="0" y="115685"/>
              </a:lnTo>
              <a:lnTo>
                <a:pt x="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CED93-1F1C-4618-80FD-50E0E86C16DE}">
      <dsp:nvSpPr>
        <dsp:cNvPr id="0" name=""/>
        <dsp:cNvSpPr/>
      </dsp:nvSpPr>
      <dsp:spPr>
        <a:xfrm>
          <a:off x="553345" y="1941714"/>
          <a:ext cx="3332854" cy="231371"/>
        </a:xfrm>
        <a:custGeom>
          <a:avLst/>
          <a:gdLst/>
          <a:ahLst/>
          <a:cxnLst/>
          <a:rect l="0" t="0" r="0" b="0"/>
          <a:pathLst>
            <a:path>
              <a:moveTo>
                <a:pt x="3332854" y="0"/>
              </a:moveTo>
              <a:lnTo>
                <a:pt x="3332854" y="115685"/>
              </a:lnTo>
              <a:lnTo>
                <a:pt x="0" y="115685"/>
              </a:lnTo>
              <a:lnTo>
                <a:pt x="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664B3-9A02-4804-8C36-C8E57FB3BDF8}">
      <dsp:nvSpPr>
        <dsp:cNvPr id="0" name=""/>
        <dsp:cNvSpPr/>
      </dsp:nvSpPr>
      <dsp:spPr>
        <a:xfrm>
          <a:off x="3335315" y="1390829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产品质量六属性</a:t>
          </a:r>
          <a:endParaRPr lang="zh-CN" altLang="en-US" sz="1700" kern="1200" dirty="0"/>
        </a:p>
      </dsp:txBody>
      <dsp:txXfrm>
        <a:off x="3335315" y="1390829"/>
        <a:ext cx="1101769" cy="550884"/>
      </dsp:txXfrm>
    </dsp:sp>
    <dsp:sp modelId="{E598BEDE-0167-4BC6-A4DC-F7DFC879C0AA}">
      <dsp:nvSpPr>
        <dsp:cNvPr id="0" name=""/>
        <dsp:cNvSpPr/>
      </dsp:nvSpPr>
      <dsp:spPr>
        <a:xfrm>
          <a:off x="2460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功能性</a:t>
          </a:r>
          <a:endParaRPr lang="zh-CN" altLang="en-US" sz="1700" kern="1200" dirty="0"/>
        </a:p>
      </dsp:txBody>
      <dsp:txXfrm>
        <a:off x="2460" y="2173085"/>
        <a:ext cx="1101769" cy="550884"/>
      </dsp:txXfrm>
    </dsp:sp>
    <dsp:sp modelId="{59F03C77-95CD-4D2E-A06F-D9864734F36B}">
      <dsp:nvSpPr>
        <dsp:cNvPr id="0" name=""/>
        <dsp:cNvSpPr/>
      </dsp:nvSpPr>
      <dsp:spPr>
        <a:xfrm>
          <a:off x="1335602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可靠性</a:t>
          </a:r>
          <a:endParaRPr lang="zh-CN" altLang="en-US" sz="1700" kern="1200" dirty="0"/>
        </a:p>
      </dsp:txBody>
      <dsp:txXfrm>
        <a:off x="1335602" y="2173085"/>
        <a:ext cx="1101769" cy="550884"/>
      </dsp:txXfrm>
    </dsp:sp>
    <dsp:sp modelId="{E9907AF2-45B3-413B-98A1-09CB8F4736F9}">
      <dsp:nvSpPr>
        <dsp:cNvPr id="0" name=""/>
        <dsp:cNvSpPr/>
      </dsp:nvSpPr>
      <dsp:spPr>
        <a:xfrm>
          <a:off x="2668744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易用性</a:t>
          </a:r>
          <a:endParaRPr lang="zh-CN" altLang="en-US" sz="1700" kern="1200" dirty="0"/>
        </a:p>
      </dsp:txBody>
      <dsp:txXfrm>
        <a:off x="2668744" y="2173085"/>
        <a:ext cx="1101769" cy="550884"/>
      </dsp:txXfrm>
    </dsp:sp>
    <dsp:sp modelId="{CFEA0847-C33A-4EB3-B3AC-B7C57742C90A}">
      <dsp:nvSpPr>
        <dsp:cNvPr id="0" name=""/>
        <dsp:cNvSpPr/>
      </dsp:nvSpPr>
      <dsp:spPr>
        <a:xfrm>
          <a:off x="4001885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效率</a:t>
          </a:r>
          <a:endParaRPr lang="zh-CN" altLang="en-US" sz="1700" kern="1200" dirty="0"/>
        </a:p>
      </dsp:txBody>
      <dsp:txXfrm>
        <a:off x="4001885" y="2173085"/>
        <a:ext cx="1101769" cy="550884"/>
      </dsp:txXfrm>
    </dsp:sp>
    <dsp:sp modelId="{4C2B208A-2B10-46A4-86B2-A3BFA13FC6D6}">
      <dsp:nvSpPr>
        <dsp:cNvPr id="0" name=""/>
        <dsp:cNvSpPr/>
      </dsp:nvSpPr>
      <dsp:spPr>
        <a:xfrm>
          <a:off x="5335027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可维护性</a:t>
          </a:r>
          <a:endParaRPr lang="en-US" altLang="zh-CN" sz="1700" kern="1200" dirty="0" smtClean="0"/>
        </a:p>
      </dsp:txBody>
      <dsp:txXfrm>
        <a:off x="5335027" y="2173085"/>
        <a:ext cx="1101769" cy="550884"/>
      </dsp:txXfrm>
    </dsp:sp>
    <dsp:sp modelId="{63E5B173-BC1C-499B-9E39-10D7809B191F}">
      <dsp:nvSpPr>
        <dsp:cNvPr id="0" name=""/>
        <dsp:cNvSpPr/>
      </dsp:nvSpPr>
      <dsp:spPr>
        <a:xfrm>
          <a:off x="6668169" y="2173085"/>
          <a:ext cx="1101769" cy="55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可移植性</a:t>
          </a:r>
          <a:endParaRPr lang="en-US" altLang="zh-CN" sz="1700" kern="1200" dirty="0" smtClean="0"/>
        </a:p>
      </dsp:txBody>
      <dsp:txXfrm>
        <a:off x="6668169" y="2173085"/>
        <a:ext cx="1101769" cy="55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080" y="1700808"/>
            <a:ext cx="8280920" cy="1462088"/>
          </a:xfrm>
        </p:spPr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试人员如何制定测试策略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吴誌华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模型测试分层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869705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进行分层测试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</a:t>
            </a:r>
            <a:r>
              <a:rPr lang="zh-CN" altLang="en-US" dirty="0" smtClean="0"/>
              <a:t>据研发流程</a:t>
            </a:r>
            <a:endParaRPr lang="en-US" altLang="zh-CN" dirty="0" smtClean="0"/>
          </a:p>
          <a:p>
            <a:r>
              <a:rPr lang="zh-CN" altLang="en-US" dirty="0" smtClean="0"/>
              <a:t>遵</a:t>
            </a:r>
            <a:r>
              <a:rPr lang="zh-CN" altLang="en-US" dirty="0" smtClean="0"/>
              <a:t>循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原则（具体、可衡量、可获得、具有相关性、具有时效性）</a:t>
            </a:r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行分层测试策略定制（单元、接口、集成）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缺陷预防</a:t>
            </a:r>
            <a:endParaRPr lang="en-US" altLang="zh-CN" dirty="0" smtClean="0"/>
          </a:p>
          <a:p>
            <a:r>
              <a:rPr lang="zh-CN" altLang="en-US" dirty="0" smtClean="0"/>
              <a:t>端到端测试，多维度测试</a:t>
            </a:r>
            <a:endParaRPr lang="en-US" altLang="zh-CN" dirty="0" smtClean="0"/>
          </a:p>
          <a:p>
            <a:r>
              <a:rPr lang="zh-CN" altLang="en-US" dirty="0" smtClean="0"/>
              <a:t>提升产品质量，为产品发布提供信心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</a:t>
            </a:r>
            <a:r>
              <a:rPr lang="zh-CN" altLang="en-US" dirty="0" smtClean="0"/>
              <a:t>荐书籍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</a:t>
            </a:r>
            <a:r>
              <a:rPr lang="zh-CN" altLang="en-US" dirty="0" smtClean="0"/>
              <a:t>件测试方法和技术（朱少民著）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 smtClean="0"/>
              <a:t>试架构师修炼之道（刘琛梅著）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371600" y="198884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左大括号 5"/>
          <p:cNvSpPr/>
          <p:nvPr/>
        </p:nvSpPr>
        <p:spPr bwMode="auto">
          <a:xfrm>
            <a:off x="0" y="2132856"/>
            <a:ext cx="971600" cy="3744416"/>
          </a:xfrm>
          <a:prstGeom prst="leftBrace">
            <a:avLst>
              <a:gd name="adj1" fmla="val 8333"/>
              <a:gd name="adj2" fmla="val 515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Tahom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ahoma" pitchFamily="34" charset="0"/>
              </a:rPr>
              <a:t>风险评估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需求（</a:t>
            </a:r>
            <a:r>
              <a:rPr lang="zh-CN" altLang="en-US" b="1" dirty="0" smtClean="0">
                <a:solidFill>
                  <a:srgbClr val="FF0000"/>
                </a:solidFill>
              </a:rPr>
              <a:t>广义</a:t>
            </a:r>
            <a:r>
              <a:rPr lang="zh-CN" altLang="en-US" dirty="0" smtClean="0"/>
              <a:t>）理解不清楚</a:t>
            </a:r>
            <a:endParaRPr lang="en-US" altLang="zh-CN" dirty="0" smtClean="0"/>
          </a:p>
          <a:p>
            <a:r>
              <a:rPr lang="zh-CN" altLang="en-US" dirty="0" smtClean="0"/>
              <a:t>未进行</a:t>
            </a:r>
            <a:r>
              <a:rPr lang="zh-CN" altLang="en-US" b="1" dirty="0" smtClean="0">
                <a:solidFill>
                  <a:srgbClr val="FF0000"/>
                </a:solidFill>
              </a:rPr>
              <a:t>总体</a:t>
            </a:r>
            <a:r>
              <a:rPr lang="zh-CN" altLang="en-US" dirty="0" smtClean="0"/>
              <a:t>测试分析</a:t>
            </a:r>
            <a:endParaRPr lang="en-US" altLang="zh-CN" dirty="0" smtClean="0"/>
          </a:p>
          <a:p>
            <a:r>
              <a:rPr lang="zh-CN" altLang="en-US" dirty="0" smtClean="0"/>
              <a:t>未进行</a:t>
            </a:r>
            <a:r>
              <a:rPr lang="zh-CN" altLang="en-US" b="1" dirty="0" smtClean="0">
                <a:solidFill>
                  <a:srgbClr val="FF0000"/>
                </a:solidFill>
              </a:rPr>
              <a:t>版本</a:t>
            </a:r>
            <a:r>
              <a:rPr lang="zh-CN" altLang="en-US" dirty="0" smtClean="0"/>
              <a:t>测试策略制定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商业目标？用户使用场景？总体测试策略？</a:t>
            </a:r>
            <a:endParaRPr lang="en-US" altLang="zh-CN" dirty="0" smtClean="0"/>
          </a:p>
          <a:p>
            <a:r>
              <a:rPr lang="zh-CN" altLang="en-US" dirty="0" smtClean="0"/>
              <a:t>产品结构？开发模型？测试模型？</a:t>
            </a:r>
            <a:endParaRPr lang="en-US" altLang="zh-CN" dirty="0" smtClean="0"/>
          </a:p>
          <a:p>
            <a:r>
              <a:rPr lang="zh-CN" altLang="en-US" dirty="0" smtClean="0"/>
              <a:t>范围？重点</a:t>
            </a:r>
            <a:r>
              <a:rPr lang="en-US" altLang="zh-CN" dirty="0" smtClean="0"/>
              <a:t>or</a:t>
            </a:r>
            <a:r>
              <a:rPr lang="zh-CN" altLang="en-US" dirty="0" smtClean="0"/>
              <a:t>难点？广度</a:t>
            </a:r>
            <a:r>
              <a:rPr lang="en-US" altLang="zh-CN" dirty="0" smtClean="0"/>
              <a:t>or</a:t>
            </a:r>
            <a:r>
              <a:rPr lang="zh-CN" altLang="en-US" dirty="0" smtClean="0"/>
              <a:t>深度？优先级？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制定策略前提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了解测试分层</a:t>
            </a:r>
            <a:endParaRPr lang="en-US" altLang="zh-CN" dirty="0" smtClean="0"/>
          </a:p>
          <a:p>
            <a:r>
              <a:rPr lang="zh-CN" altLang="en-US" dirty="0" smtClean="0"/>
              <a:t>了解质量模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 smtClean="0"/>
              <a:t>了</a:t>
            </a:r>
            <a:r>
              <a:rPr lang="zh-CN" altLang="en-US" dirty="0" smtClean="0"/>
              <a:t>解四步测试策略定制法</a:t>
            </a:r>
            <a:endParaRPr lang="en-US" altLang="zh-CN" dirty="0" smtClean="0"/>
          </a:p>
          <a:p>
            <a:r>
              <a:rPr lang="zh-CN" altLang="en-US" dirty="0" smtClean="0"/>
              <a:t>了解四</a:t>
            </a:r>
            <a:r>
              <a:rPr lang="zh-CN" altLang="en-US" dirty="0" smtClean="0"/>
              <a:t>步测试用例设计法</a:t>
            </a:r>
            <a:r>
              <a:rPr lang="zh-CN" altLang="en-US" dirty="0" smtClean="0"/>
              <a:t>（建模、设计基础用例、补充测试数据、扩展）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软件产品质量模型（六属性）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产品测试车轮图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53577"/>
            <a:ext cx="7560840" cy="42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四步测试策略定制法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明确“产品质量目标”，建立评估模型</a:t>
            </a:r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行“风险分析”</a:t>
            </a:r>
            <a:endParaRPr lang="en-US" altLang="zh-CN" dirty="0" smtClean="0"/>
          </a:p>
          <a:p>
            <a:r>
              <a:rPr lang="zh-CN" altLang="en-US" dirty="0" smtClean="0"/>
              <a:t>适配“产品研发流程”</a:t>
            </a:r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行“测试分层”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</a:t>
            </a:r>
            <a:r>
              <a:rPr lang="zh-CN" altLang="en-US" dirty="0" smtClean="0"/>
              <a:t>立软件产品质量评估模型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覆</a:t>
            </a:r>
            <a:r>
              <a:rPr lang="zh-CN" altLang="en-US" dirty="0" smtClean="0"/>
              <a:t>盖度评估（需求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测试过程评估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测</a:t>
            </a:r>
            <a:r>
              <a:rPr lang="zh-CN" altLang="en-US" dirty="0" smtClean="0"/>
              <a:t>试用例分析、测试方法分析、测试投入分析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缺陷分析（密度、修复率、趋</a:t>
            </a:r>
            <a:r>
              <a:rPr lang="zh-CN" altLang="en-US" dirty="0" smtClean="0"/>
              <a:t>势、缺陷年龄、缺陷触发因素）</a:t>
            </a:r>
            <a:endParaRPr lang="en-US" altLang="zh-CN" dirty="0" smtClean="0"/>
          </a:p>
          <a:p>
            <a:r>
              <a:rPr lang="zh-CN" altLang="en-US" dirty="0" smtClean="0"/>
              <a:t>风险分析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373</TotalTime>
  <Words>521</Words>
  <Application>Microsoft Office PowerPoint</Application>
  <PresentationFormat>全屏显示(4:3)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Blends</vt:lpstr>
      <vt:lpstr>测试人员如何制定测试策略</vt:lpstr>
      <vt:lpstr>幻灯片 2</vt:lpstr>
      <vt:lpstr>背景</vt:lpstr>
      <vt:lpstr>主要问题</vt:lpstr>
      <vt:lpstr>制定策略前提</vt:lpstr>
      <vt:lpstr>软件产品质量模型（六属性）</vt:lpstr>
      <vt:lpstr>产品测试车轮图</vt:lpstr>
      <vt:lpstr>四步测试策略定制法</vt:lpstr>
      <vt:lpstr>建立软件产品质量评估模型</vt:lpstr>
      <vt:lpstr>V模型测试分层</vt:lpstr>
      <vt:lpstr>进行分层测试</vt:lpstr>
      <vt:lpstr>测试的意义</vt:lpstr>
      <vt:lpstr>推荐书籍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27</cp:revision>
  <dcterms:modified xsi:type="dcterms:W3CDTF">2017-04-23T15:10:43Z</dcterms:modified>
</cp:coreProperties>
</file>